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&#65279;<?xml version="1.0" encoding="utf-8" standalone="yes"?>
<Relationships xmlns="http://schemas.openxmlformats.org/package/2006/relationships">
  <Relationship Id="rId3" Type="http://schemas.openxmlformats.org/package/2006/relationships/metadata/core-properties" Target="docProps/core.xml" />
  <Relationship Id="rId2" Type="http://schemas.openxmlformats.org/package/2006/relationships/metadata/thumbnail" Target="docProps/thumbnail.jpeg" />
  <Relationship Id="rId1" Type="http://schemas.openxmlformats.org/officeDocument/2006/relationships/officeDocument" Target="ppt/presentation.xml" />
  <Relationship Id="rId5" Type="http://schemas.openxmlformats.org/officeDocument/2006/relationships/custom-properties" Target="docProps/custom.xml" />
  <Relationship Id="rId4" Type="http://schemas.openxmlformats.org/officeDocument/2006/relationships/extended-properties" Target="docProps/app.xml" />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6" r:id="rId5"/>
    <p:sldMasterId id="2147483707" r:id="rId6"/>
  </p:sldMasterIdLst>
  <p:notesMasterIdLst>
    <p:notesMasterId r:id="rId24"/>
  </p:notesMasterIdLst>
  <p:sldIdLst>
    <p:sldId id="1242" r:id="rId7"/>
    <p:sldId id="2147476568" r:id="rId8"/>
    <p:sldId id="2147476552" r:id="rId9"/>
    <p:sldId id="2147476545" r:id="rId10"/>
    <p:sldId id="2147476558" r:id="rId11"/>
    <p:sldId id="2147476559" r:id="rId12"/>
    <p:sldId id="262" r:id="rId13"/>
    <p:sldId id="2147476564" r:id="rId14"/>
    <p:sldId id="2147476567" r:id="rId15"/>
    <p:sldId id="2147476565" r:id="rId16"/>
    <p:sldId id="2147476563" r:id="rId17"/>
    <p:sldId id="2147476560" r:id="rId18"/>
    <p:sldId id="2147476557" r:id="rId19"/>
    <p:sldId id="2147476550" r:id="rId20"/>
    <p:sldId id="2147476562" r:id="rId21"/>
    <p:sldId id="2147476546" r:id="rId22"/>
    <p:sldId id="1241"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structions" id="{6F0AE6B7-A408-4EA2-AF8C-D2E88E4FE6BF}">
          <p14:sldIdLst>
            <p14:sldId id="1242"/>
            <p14:sldId id="2147476568"/>
          </p14:sldIdLst>
        </p14:section>
        <p14:section name="Summary" id="{BECBF273-D3EC-419A-8181-30553D8562C4}">
          <p14:sldIdLst>
            <p14:sldId id="2147476552"/>
            <p14:sldId id="2147476545"/>
            <p14:sldId id="2147476558"/>
            <p14:sldId id="2147476559"/>
          </p14:sldIdLst>
        </p14:section>
        <p14:section name="Pitch Deck" id="{93168A6E-BF9C-4C6C-BCAC-A99FBBAEF0B0}">
          <p14:sldIdLst>
            <p14:sldId id="262"/>
            <p14:sldId id="2147476564"/>
            <p14:sldId id="2147476567"/>
            <p14:sldId id="2147476565"/>
            <p14:sldId id="2147476563"/>
            <p14:sldId id="2147476560"/>
            <p14:sldId id="2147476557"/>
            <p14:sldId id="2147476550"/>
            <p14:sldId id="2147476562"/>
          </p14:sldIdLst>
        </p14:section>
        <p14:section name="Annex" id="{05ADA37A-F199-4496-B6A2-A266F671528A}">
          <p14:sldIdLst>
            <p14:sldId id="2147476546"/>
            <p14:sldId id="1241"/>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E031612-91D8-7E66-8C4D-B3BD369917EC}" name="Siang Lin Yeow" initials="SY" userId="S::smrsly@nus.edu.sg::b60640f0-ed39-4629-8c95-2e0cf9f74a6f" providerId="AD"/>
  <p188:author id="{386C9E24-98C9-0E2C-8112-0432C1113193}" name="Christophe Bodenreider" initials="CB" userId="S::BCWWW@eddc.sg::57353e12-ee22-4871-aab5-746cc98ca6e4" providerId="AD"/>
  <p188:author id="{1A637926-CFB0-C1D5-365E-E9F7BCBD508F}" name="Siti Munirah" initials="SM" userId="S::SITIMUNIRAH@hq.a-star.edu.sg::5d2449e9-f52a-4e45-bf29-3a1ee07dde7b" providerId="AD"/>
  <p188:author id="{B8160930-D48B-DA6C-114B-F0DC255BFA3C}" name="Sit Soon Tuck" initials="SS" userId="S::SITST@hq.a-star.edu.sg::4358f9c2-f686-41b3-8888-7b33343608e0" providerId="AD"/>
  <p188:author id="{69524C44-0FB5-AE12-4768-157C354E61B1}" name="Katherine Wang" initials="KW" userId="S::WONGHK@hq.a-star.edu.sg::93b9da7b-5161-42c5-8cf8-0bda43282b51" providerId="AD"/>
  <p188:author id="{A38CB447-A2DC-8C6F-54E7-8302605096E3}" name="Tan Yun Xuan" initials="YT" userId="S::TANYX1@hq.a-star.edu.sg::4a5aed9a-5f92-4747-a8f3-a2e1938af118" providerId="AD"/>
  <p188:author id="{94A49A8A-57A1-6019-9AE8-6765BA437A59}" name="Chia Hsin-Ee" initials="HC" userId="S::CHIAHE@eddc.sg::b466ec9e-f5c7-4787-8385-ccc394b3a8b2"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Tan Yun Xuan" initials="TYX" lastIdx="25" clrIdx="0">
    <p:extLst>
      <p:ext uri="{19B8F6BF-5375-455C-9EA6-DF929625EA0E}">
        <p15:presenceInfo xmlns:p15="http://schemas.microsoft.com/office/powerpoint/2012/main" userId="S::TANYX1@hq.a-star.edu.sg::4a5aed9a-5f92-4747-a8f3-a2e1938af118" providerId="AD"/>
      </p:ext>
    </p:extLst>
  </p:cmAuthor>
  <p:cmAuthor id="2" name="Shalini Suku Maran" initials="SSM" lastIdx="3" clrIdx="1">
    <p:extLst>
      <p:ext uri="{19B8F6BF-5375-455C-9EA6-DF929625EA0E}">
        <p15:presenceInfo xmlns:p15="http://schemas.microsoft.com/office/powerpoint/2012/main" userId="S-1-5-21-4211029173-3255825636-1277964214-5055" providerId="AD"/>
      </p:ext>
    </p:extLst>
  </p:cmAuthor>
  <p:cmAuthor id="3" name="Carol Tan-Fujita" initials="CTF" lastIdx="13" clrIdx="2">
    <p:extLst>
      <p:ext uri="{19B8F6BF-5375-455C-9EA6-DF929625EA0E}">
        <p15:presenceInfo xmlns:p15="http://schemas.microsoft.com/office/powerpoint/2012/main" userId="S::TANSRC@hq.a-star.edu.sg::4d88af99-4f50-42c1-847b-9f985a5042ef" providerId="AD"/>
      </p:ext>
    </p:extLst>
  </p:cmAuthor>
  <p:cmAuthor id="4" name="Siti Munirah" initials="SM" lastIdx="5" clrIdx="3">
    <p:extLst>
      <p:ext uri="{19B8F6BF-5375-455C-9EA6-DF929625EA0E}">
        <p15:presenceInfo xmlns:p15="http://schemas.microsoft.com/office/powerpoint/2012/main" userId="S-1-5-21-4211029173-3255825636-1277964214-1037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380" autoAdjust="0"/>
    <p:restoredTop sz="88936" autoAdjust="0"/>
  </p:normalViewPr>
  <p:slideViewPr>
    <p:cSldViewPr snapToGrid="0" showGuides="1">
      <p:cViewPr varScale="1">
        <p:scale>
          <a:sx n="49" d="100"/>
          <a:sy n="49" d="100"/>
        </p:scale>
        <p:origin x="1400" y="264"/>
      </p:cViewPr>
      <p:guideLst>
        <p:guide orient="horz" pos="2160"/>
        <p:guide pos="3840"/>
      </p:guideLst>
    </p:cSldViewPr>
  </p:slideViewPr>
  <p:notesTextViewPr>
    <p:cViewPr>
      <p:scale>
        <a:sx n="1" d="1"/>
        <a:sy n="1" d="1"/>
      </p:scale>
      <p:origin x="0" y="0"/>
    </p:cViewPr>
  </p:notesTextViewPr>
  <p:gridSpacing cx="72008" cy="72008"/>
</p:viewPr>
</file>

<file path=ppt/_rels/presentation.xml.rels>&#65279;<?xml version="1.0" encoding="utf-8" standalone="yes"?>
<Relationships xmlns="http://schemas.openxmlformats.org/package/2006/relationships">
  <Relationship Id="rId8" Type="http://schemas.openxmlformats.org/officeDocument/2006/relationships/slide" Target="slides/slide2.xml" />
  <Relationship Id="rId13" Type="http://schemas.openxmlformats.org/officeDocument/2006/relationships/slide" Target="slides/slide7.xml" />
  <Relationship Id="rId18" Type="http://schemas.openxmlformats.org/officeDocument/2006/relationships/slide" Target="slides/slide12.xml" />
  <Relationship Id="rId26" Type="http://schemas.openxmlformats.org/officeDocument/2006/relationships/presProps" Target="presProps.xml" />
  <Relationship Id="rId3" Type="http://schemas.openxmlformats.org/officeDocument/2006/relationships/customXml" Target="../customXml/item3.xml" />
  <Relationship Id="rId21" Type="http://schemas.openxmlformats.org/officeDocument/2006/relationships/slide" Target="slides/slide15.xml" />
  <Relationship Id="rId7" Type="http://schemas.openxmlformats.org/officeDocument/2006/relationships/slide" Target="slides/slide1.xml" />
  <Relationship Id="rId12" Type="http://schemas.openxmlformats.org/officeDocument/2006/relationships/slide" Target="slides/slide6.xml" />
  <Relationship Id="rId17" Type="http://schemas.openxmlformats.org/officeDocument/2006/relationships/slide" Target="slides/slide11.xml" />
  <Relationship Id="rId25" Type="http://schemas.openxmlformats.org/officeDocument/2006/relationships/commentAuthors" Target="commentAuthors.xml" />
  <Relationship Id="rId2" Type="http://schemas.openxmlformats.org/officeDocument/2006/relationships/customXml" Target="../customXml/item2.xml" />
  <Relationship Id="rId16" Type="http://schemas.openxmlformats.org/officeDocument/2006/relationships/slide" Target="slides/slide10.xml" />
  <Relationship Id="rId20" Type="http://schemas.openxmlformats.org/officeDocument/2006/relationships/slide" Target="slides/slide14.xml" />
  <Relationship Id="rId29" Type="http://schemas.openxmlformats.org/officeDocument/2006/relationships/tableStyles" Target="tableStyles.xml" />
  <Relationship Id="rId1" Type="http://schemas.openxmlformats.org/officeDocument/2006/relationships/customXml" Target="../customXml/item1.xml" />
  <Relationship Id="rId6" Type="http://schemas.openxmlformats.org/officeDocument/2006/relationships/slideMaster" Target="slideMasters/slideMaster3.xml" />
  <Relationship Id="rId11" Type="http://schemas.openxmlformats.org/officeDocument/2006/relationships/slide" Target="slides/slide5.xml" />
  <Relationship Id="rId24" Type="http://schemas.openxmlformats.org/officeDocument/2006/relationships/notesMaster" Target="notesMasters/notesMaster1.xml" />
  <Relationship Id="rId5" Type="http://schemas.openxmlformats.org/officeDocument/2006/relationships/slideMaster" Target="slideMasters/slideMaster2.xml" />
  <Relationship Id="rId15" Type="http://schemas.openxmlformats.org/officeDocument/2006/relationships/slide" Target="slides/slide9.xml" />
  <Relationship Id="rId23" Type="http://schemas.openxmlformats.org/officeDocument/2006/relationships/slide" Target="slides/slide17.xml" />
  <Relationship Id="rId28" Type="http://schemas.openxmlformats.org/officeDocument/2006/relationships/theme" Target="theme/theme1.xml" />
  <Relationship Id="rId10" Type="http://schemas.openxmlformats.org/officeDocument/2006/relationships/slide" Target="slides/slide4.xml" />
  <Relationship Id="rId19" Type="http://schemas.openxmlformats.org/officeDocument/2006/relationships/slide" Target="slides/slide13.xml" />
  <Relationship Id="rId31" Type="http://schemas.microsoft.com/office/2018/10/relationships/authors" Target="authors.xml" />
  <Relationship Id="rId4" Type="http://schemas.openxmlformats.org/officeDocument/2006/relationships/slideMaster" Target="slideMasters/slideMaster1.xml" />
  <Relationship Id="rId9" Type="http://schemas.openxmlformats.org/officeDocument/2006/relationships/slide" Target="slides/slide3.xml" />
  <Relationship Id="rId14" Type="http://schemas.openxmlformats.org/officeDocument/2006/relationships/slide" Target="slides/slide8.xml" />
  <Relationship Id="rId22" Type="http://schemas.openxmlformats.org/officeDocument/2006/relationships/slide" Target="slides/slide16.xml" />
  <Relationship Id="rId27" Type="http://schemas.openxmlformats.org/officeDocument/2006/relationships/viewProps" Target="viewProps.xml" />
  <Relationship Id="rId30" Type="http://schemas.microsoft.com/office/2016/11/relationships/changesInfo" Target="changesInfos/changesInfo1.xml" />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ti Munirah" userId="5d2449e9-f52a-4e45-bf29-3a1ee07dde7b" providerId="ADAL" clId="{6FF0873D-B65C-4B13-9474-2614665080C8}"/>
    <pc:docChg chg="modSld">
      <pc:chgData name="Siti Munirah" userId="5d2449e9-f52a-4e45-bf29-3a1ee07dde7b" providerId="ADAL" clId="{6FF0873D-B65C-4B13-9474-2614665080C8}" dt="2025-06-12T04:28:37.069" v="52" actId="20577"/>
      <pc:docMkLst>
        <pc:docMk/>
      </pc:docMkLst>
      <pc:sldChg chg="modSp mod">
        <pc:chgData name="Siti Munirah" userId="5d2449e9-f52a-4e45-bf29-3a1ee07dde7b" providerId="ADAL" clId="{6FF0873D-B65C-4B13-9474-2614665080C8}" dt="2025-06-12T04:26:39.276" v="49" actId="13926"/>
        <pc:sldMkLst>
          <pc:docMk/>
          <pc:sldMk cId="3792410277" sldId="1242"/>
        </pc:sldMkLst>
        <pc:spChg chg="mod">
          <ac:chgData name="Siti Munirah" userId="5d2449e9-f52a-4e45-bf29-3a1ee07dde7b" providerId="ADAL" clId="{6FF0873D-B65C-4B13-9474-2614665080C8}" dt="2025-06-12T04:26:39.276" v="49" actId="13926"/>
          <ac:spMkLst>
            <pc:docMk/>
            <pc:sldMk cId="3792410277" sldId="1242"/>
            <ac:spMk id="2" creationId="{00000000-0000-0000-0000-000000000000}"/>
          </ac:spMkLst>
        </pc:spChg>
      </pc:sldChg>
      <pc:sldChg chg="modSp mod">
        <pc:chgData name="Siti Munirah" userId="5d2449e9-f52a-4e45-bf29-3a1ee07dde7b" providerId="ADAL" clId="{6FF0873D-B65C-4B13-9474-2614665080C8}" dt="2025-06-12T04:28:37.069" v="52" actId="20577"/>
        <pc:sldMkLst>
          <pc:docMk/>
          <pc:sldMk cId="3095264502" sldId="2147476558"/>
        </pc:sldMkLst>
        <pc:spChg chg="mod">
          <ac:chgData name="Siti Munirah" userId="5d2449e9-f52a-4e45-bf29-3a1ee07dde7b" providerId="ADAL" clId="{6FF0873D-B65C-4B13-9474-2614665080C8}" dt="2025-06-12T04:28:37.069" v="52" actId="20577"/>
          <ac:spMkLst>
            <pc:docMk/>
            <pc:sldMk cId="3095264502" sldId="2147476558"/>
            <ac:spMk id="2" creationId="{D52B3B8C-4983-9F32-D551-651BA905FAF8}"/>
          </ac:spMkLst>
        </pc:spChg>
      </pc:sldChg>
      <pc:sldChg chg="modSp mod">
        <pc:chgData name="Siti Munirah" userId="5d2449e9-f52a-4e45-bf29-3a1ee07dde7b" providerId="ADAL" clId="{6FF0873D-B65C-4B13-9474-2614665080C8}" dt="2025-06-12T04:28:16.716" v="50" actId="13926"/>
        <pc:sldMkLst>
          <pc:docMk/>
          <pc:sldMk cId="2162697800" sldId="2147476568"/>
        </pc:sldMkLst>
        <pc:spChg chg="mod">
          <ac:chgData name="Siti Munirah" userId="5d2449e9-f52a-4e45-bf29-3a1ee07dde7b" providerId="ADAL" clId="{6FF0873D-B65C-4B13-9474-2614665080C8}" dt="2025-06-12T04:28:16.716" v="50" actId="13926"/>
          <ac:spMkLst>
            <pc:docMk/>
            <pc:sldMk cId="2162697800" sldId="2147476568"/>
            <ac:spMk id="2" creationId="{00000000-0000-0000-0000-000000000000}"/>
          </ac:spMkLst>
        </pc:spChg>
      </pc:sldChg>
    </pc:docChg>
  </pc:docChgLst>
  <pc:docChgLst>
    <pc:chgData name="Ha Truong" userId="884294a1-9f61-4f8a-a43b-745a79e94090" providerId="ADAL" clId="{0411AC91-AF15-4D3A-94C9-9EB30017C3D3}"/>
    <pc:docChg chg="undo custSel modSld">
      <pc:chgData name="Ha Truong" userId="884294a1-9f61-4f8a-a43b-745a79e94090" providerId="ADAL" clId="{0411AC91-AF15-4D3A-94C9-9EB30017C3D3}" dt="2025-01-23T02:58:04.246" v="14" actId="207"/>
      <pc:docMkLst>
        <pc:docMk/>
      </pc:docMkLst>
      <pc:sldChg chg="modSp mod">
        <pc:chgData name="Ha Truong" userId="884294a1-9f61-4f8a-a43b-745a79e94090" providerId="ADAL" clId="{0411AC91-AF15-4D3A-94C9-9EB30017C3D3}" dt="2025-01-23T02:57:58.445" v="13" actId="207"/>
        <pc:sldMkLst>
          <pc:docMk/>
          <pc:sldMk cId="146017205" sldId="2147476550"/>
        </pc:sldMkLst>
      </pc:sldChg>
      <pc:sldChg chg="modSp mod">
        <pc:chgData name="Ha Truong" userId="884294a1-9f61-4f8a-a43b-745a79e94090" providerId="ADAL" clId="{0411AC91-AF15-4D3A-94C9-9EB30017C3D3}" dt="2025-01-23T02:57:46.823" v="11" actId="207"/>
        <pc:sldMkLst>
          <pc:docMk/>
          <pc:sldMk cId="1364322196" sldId="2147476557"/>
        </pc:sldMkLst>
      </pc:sldChg>
      <pc:sldChg chg="modSp mod">
        <pc:chgData name="Ha Truong" userId="884294a1-9f61-4f8a-a43b-745a79e94090" providerId="ADAL" clId="{0411AC91-AF15-4D3A-94C9-9EB30017C3D3}" dt="2025-01-23T02:58:04.246" v="14" actId="207"/>
        <pc:sldMkLst>
          <pc:docMk/>
          <pc:sldMk cId="1992590727" sldId="2147476562"/>
        </pc:sldMkLst>
      </pc:sldChg>
      <pc:sldChg chg="modSp mod">
        <pc:chgData name="Ha Truong" userId="884294a1-9f61-4f8a-a43b-745a79e94090" providerId="ADAL" clId="{0411AC91-AF15-4D3A-94C9-9EB30017C3D3}" dt="2025-01-23T02:57:35.707" v="10" actId="207"/>
        <pc:sldMkLst>
          <pc:docMk/>
          <pc:sldMk cId="581581894" sldId="2147476563"/>
        </pc:sldMkLst>
      </pc:sldChg>
      <pc:sldChg chg="modSp mod">
        <pc:chgData name="Ha Truong" userId="884294a1-9f61-4f8a-a43b-745a79e94090" providerId="ADAL" clId="{0411AC91-AF15-4D3A-94C9-9EB30017C3D3}" dt="2025-01-23T02:57:16.722" v="9" actId="207"/>
        <pc:sldMkLst>
          <pc:docMk/>
          <pc:sldMk cId="231501848" sldId="2147476564"/>
        </pc:sldMkLst>
      </pc:sldChg>
      <pc:sldChg chg="modSp mod">
        <pc:chgData name="Ha Truong" userId="884294a1-9f61-4f8a-a43b-745a79e94090" providerId="ADAL" clId="{0411AC91-AF15-4D3A-94C9-9EB30017C3D3}" dt="2025-01-23T02:57:06.341" v="8" actId="207"/>
        <pc:sldMkLst>
          <pc:docMk/>
          <pc:sldMk cId="2960441457" sldId="2147476565"/>
        </pc:sldMkLst>
      </pc:sldChg>
      <pc:sldChg chg="modSp mod">
        <pc:chgData name="Ha Truong" userId="884294a1-9f61-4f8a-a43b-745a79e94090" providerId="ADAL" clId="{0411AC91-AF15-4D3A-94C9-9EB30017C3D3}" dt="2025-01-23T02:55:53.295" v="7" actId="207"/>
        <pc:sldMkLst>
          <pc:docMk/>
          <pc:sldMk cId="858400671" sldId="2147476567"/>
        </pc:sldMkLst>
      </pc:sldChg>
    </pc:docChg>
  </pc:docChgLst>
  <pc:docChgLst>
    <pc:chgData name="Siti Munirah" userId="5d2449e9-f52a-4e45-bf29-3a1ee07dde7b" providerId="ADAL" clId="{70627C29-CD32-4FFC-89AF-22C1C34F4C00}"/>
    <pc:docChg chg="modSld">
      <pc:chgData name="Siti Munirah" userId="5d2449e9-f52a-4e45-bf29-3a1ee07dde7b" providerId="ADAL" clId="{70627C29-CD32-4FFC-89AF-22C1C34F4C00}" dt="2025-02-05T09:49:41.013" v="1" actId="20577"/>
      <pc:docMkLst>
        <pc:docMk/>
      </pc:docMkLst>
      <pc:sldChg chg="modSp mod">
        <pc:chgData name="Siti Munirah" userId="5d2449e9-f52a-4e45-bf29-3a1ee07dde7b" providerId="ADAL" clId="{70627C29-CD32-4FFC-89AF-22C1C34F4C00}" dt="2025-02-05T09:49:41.013" v="1" actId="20577"/>
        <pc:sldMkLst>
          <pc:docMk/>
          <pc:sldMk cId="3792410277" sldId="1242"/>
        </pc:sldMkLst>
      </pc:sldChg>
    </pc:docChg>
  </pc:docChgLst>
</pc:chgInfo>
</file>

<file path=ppt/notesMasters/_rels/notesMaster1.xml.rels>&#65279;<?xml version="1.0" encoding="utf-8" standalone="yes"?>
<Relationships xmlns="http://schemas.openxmlformats.org/package/2006/relationships">
  <Relationship Id="rId1" Type="http://schemas.openxmlformats.org/officeDocument/2006/relationships/theme" Target="../theme/theme4.xml" />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SG"/>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118AFA-6DF1-4EAF-9FFB-62D7B063793A}" type="datetimeFigureOut">
              <a:rPr lang="en-SG" smtClean="0"/>
              <a:t>12/6/2025</a:t>
            </a:fld>
            <a:endParaRPr lang="en-SG"/>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SG"/>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SG"/>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D3AE76-89AF-4F74-9AAB-7D770647474C}" type="slidenum">
              <a:rPr lang="en-SG" smtClean="0"/>
              <a:t>‹#›</a:t>
            </a:fld>
            <a:endParaRPr lang="en-SG"/>
          </a:p>
        </p:txBody>
      </p:sp>
    </p:spTree>
    <p:extLst>
      <p:ext uri="{BB962C8B-B14F-4D97-AF65-F5344CB8AC3E}">
        <p14:creationId xmlns:p14="http://schemas.microsoft.com/office/powerpoint/2010/main" val="12180638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
<Relationships xmlns="http://schemas.openxmlformats.org/package/2006/relationships">
  <Relationship Id="rId2" Type="http://schemas.openxmlformats.org/officeDocument/2006/relationships/slide" Target="../slides/slide1.xml" />
  <Relationship Id="rId1" Type="http://schemas.openxmlformats.org/officeDocument/2006/relationships/notesMaster" Target="../notesMasters/notesMaster1.xml" />
</Relationships>
</file>

<file path=ppt/notesSlides/_rels/notesSlide2.xml.rels>&#65279;<?xml version="1.0" encoding="utf-8" standalone="yes"?>
<Relationships xmlns="http://schemas.openxmlformats.org/package/2006/relationships">
  <Relationship Id="rId2" Type="http://schemas.openxmlformats.org/officeDocument/2006/relationships/slide" Target="../slides/slide2.xml" />
  <Relationship Id="rId1" Type="http://schemas.openxmlformats.org/officeDocument/2006/relationships/notesMaster" Target="../notesMasters/notesMaster1.xml" />
</Relationships>
</file>

<file path=ppt/notesSlides/_rels/notesSlide3.xml.rels>&#65279;<?xml version="1.0" encoding="utf-8" standalone="yes"?>
<Relationships xmlns="http://schemas.openxmlformats.org/package/2006/relationships">
  <Relationship Id="rId2" Type="http://schemas.openxmlformats.org/officeDocument/2006/relationships/slide" Target="../slides/slide7.xml" />
  <Relationship Id="rId1" Type="http://schemas.openxmlformats.org/officeDocument/2006/relationships/notesMaster" Target="../notesMasters/notesMaster1.xml" />
</Relationships>
</file>

<file path=ppt/notesSlides/_rels/notesSlide4.xml.rels>&#65279;<?xml version="1.0" encoding="utf-8" standalone="yes"?>
<Relationships xmlns="http://schemas.openxmlformats.org/package/2006/relationships">
  <Relationship Id="rId2" Type="http://schemas.openxmlformats.org/officeDocument/2006/relationships/slide" Target="../slides/slide8.xml" />
  <Relationship Id="rId1" Type="http://schemas.openxmlformats.org/officeDocument/2006/relationships/notesMaster" Target="../notesMasters/notesMaster1.xml" />
</Relationships>
</file>

<file path=ppt/notesSlides/_rels/notesSlide5.xml.rels>&#65279;<?xml version="1.0" encoding="utf-8" standalone="yes"?>
<Relationships xmlns="http://schemas.openxmlformats.org/package/2006/relationships">
  <Relationship Id="rId2" Type="http://schemas.openxmlformats.org/officeDocument/2006/relationships/slide" Target="../slides/slide14.xml" />
  <Relationship Id="rId1" Type="http://schemas.openxmlformats.org/officeDocument/2006/relationships/notesMaster" Target="../notesMasters/notesMaster1.xml" />
</Relationships>
</file>

<file path=ppt/notesSlides/_rels/notesSlide6.xml.rels>&#65279;<?xml version="1.0" encoding="utf-8" standalone="yes"?>
<Relationships xmlns="http://schemas.openxmlformats.org/package/2006/relationships">
  <Relationship Id="rId2" Type="http://schemas.openxmlformats.org/officeDocument/2006/relationships/slide" Target="../slides/slide15.xml" />
  <Relationship Id="rId1" Type="http://schemas.openxmlformats.org/officeDocument/2006/relationships/notesMaster" Target="../notesMasters/notesMaster1.xml" />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AFD3AE76-89AF-4F74-9AAB-7D770647474C}" type="slidenum">
              <a:rPr lang="en-SG" smtClean="0"/>
              <a:t>1</a:t>
            </a:fld>
            <a:endParaRPr lang="en-SG"/>
          </a:p>
        </p:txBody>
      </p:sp>
    </p:spTree>
    <p:extLst>
      <p:ext uri="{BB962C8B-B14F-4D97-AF65-F5344CB8AC3E}">
        <p14:creationId xmlns:p14="http://schemas.microsoft.com/office/powerpoint/2010/main" val="18955564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AFD3AE76-89AF-4F74-9AAB-7D770647474C}" type="slidenum">
              <a:rPr lang="en-SG" smtClean="0"/>
              <a:t>2</a:t>
            </a:fld>
            <a:endParaRPr lang="en-SG"/>
          </a:p>
        </p:txBody>
      </p:sp>
    </p:spTree>
    <p:extLst>
      <p:ext uri="{BB962C8B-B14F-4D97-AF65-F5344CB8AC3E}">
        <p14:creationId xmlns:p14="http://schemas.microsoft.com/office/powerpoint/2010/main" val="7036824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AFD3AE76-89AF-4F74-9AAB-7D770647474C}" type="slidenum">
              <a:rPr lang="en-SG" smtClean="0"/>
              <a:t>7</a:t>
            </a:fld>
            <a:endParaRPr lang="en-SG"/>
          </a:p>
        </p:txBody>
      </p:sp>
    </p:spTree>
    <p:extLst>
      <p:ext uri="{BB962C8B-B14F-4D97-AF65-F5344CB8AC3E}">
        <p14:creationId xmlns:p14="http://schemas.microsoft.com/office/powerpoint/2010/main" val="36313576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AFD3AE76-89AF-4F74-9AAB-7D770647474C}" type="slidenum">
              <a:rPr lang="en-SG" smtClean="0"/>
              <a:t>8</a:t>
            </a:fld>
            <a:endParaRPr lang="en-SG"/>
          </a:p>
        </p:txBody>
      </p:sp>
    </p:spTree>
    <p:extLst>
      <p:ext uri="{BB962C8B-B14F-4D97-AF65-F5344CB8AC3E}">
        <p14:creationId xmlns:p14="http://schemas.microsoft.com/office/powerpoint/2010/main" val="13712118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AFD3AE76-89AF-4F74-9AAB-7D770647474C}" type="slidenum">
              <a:rPr lang="en-SG" smtClean="0"/>
              <a:t>14</a:t>
            </a:fld>
            <a:endParaRPr lang="en-SG"/>
          </a:p>
        </p:txBody>
      </p:sp>
    </p:spTree>
    <p:extLst>
      <p:ext uri="{BB962C8B-B14F-4D97-AF65-F5344CB8AC3E}">
        <p14:creationId xmlns:p14="http://schemas.microsoft.com/office/powerpoint/2010/main" val="38759474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AFD3AE76-89AF-4F74-9AAB-7D770647474C}" type="slidenum">
              <a:rPr lang="en-SG" smtClean="0"/>
              <a:t>15</a:t>
            </a:fld>
            <a:endParaRPr lang="en-SG"/>
          </a:p>
        </p:txBody>
      </p:sp>
    </p:spTree>
    <p:extLst>
      <p:ext uri="{BB962C8B-B14F-4D97-AF65-F5344CB8AC3E}">
        <p14:creationId xmlns:p14="http://schemas.microsoft.com/office/powerpoint/2010/main" val="3058964852"/>
      </p:ext>
    </p:extLst>
  </p:cSld>
  <p:clrMapOvr>
    <a:masterClrMapping/>
  </p:clrMapOvr>
</p:notes>
</file>

<file path=ppt/slideLayouts/_rels/slideLayout1.xml.rels>&#65279;<?xml version="1.0" encoding="utf-8" standalone="yes"?>
<Relationships xmlns="http://schemas.openxmlformats.org/package/2006/relationships">
  <Relationship Id="rId1" Type="http://schemas.openxmlformats.org/officeDocument/2006/relationships/slideMaster" Target="../slideMasters/slideMaster1.xml" />
</Relationships>
</file>

<file path=ppt/slideLayouts/_rels/slideLayout10.xml.rels>&#65279;<?xml version="1.0" encoding="utf-8" standalone="yes"?>
<Relationships xmlns="http://schemas.openxmlformats.org/package/2006/relationships">
  <Relationship Id="rId3" Type="http://schemas.openxmlformats.org/officeDocument/2006/relationships/image" Target="../media/image6.png" />
  <Relationship Id="rId2" Type="http://schemas.openxmlformats.org/officeDocument/2006/relationships/image" Target="../media/image7.jpeg" />
  <Relationship Id="rId1" Type="http://schemas.openxmlformats.org/officeDocument/2006/relationships/slideMaster" Target="../slideMasters/slideMaster2.xml" />
</Relationships>
</file>

<file path=ppt/slideLayouts/_rels/slideLayout11.xml.rels>&#65279;<?xml version="1.0" encoding="utf-8" standalone="yes"?>
<Relationships xmlns="http://schemas.openxmlformats.org/package/2006/relationships">
  <Relationship Id="rId3" Type="http://schemas.openxmlformats.org/officeDocument/2006/relationships/image" Target="../media/image6.png" />
  <Relationship Id="rId2" Type="http://schemas.openxmlformats.org/officeDocument/2006/relationships/image" Target="../media/image8.png" />
  <Relationship Id="rId1" Type="http://schemas.openxmlformats.org/officeDocument/2006/relationships/slideMaster" Target="../slideMasters/slideMaster2.xml" />
</Relationships>
</file>

<file path=ppt/slideLayouts/_rels/slideLayout12.xml.rels>&#65279;<?xml version="1.0" encoding="utf-8" standalone="yes"?>
<Relationships xmlns="http://schemas.openxmlformats.org/package/2006/relationships">
  <Relationship Id="rId2" Type="http://schemas.openxmlformats.org/officeDocument/2006/relationships/image" Target="../media/image9.png" />
  <Relationship Id="rId1" Type="http://schemas.openxmlformats.org/officeDocument/2006/relationships/slideMaster" Target="../slideMasters/slideMaster2.xml" />
</Relationships>
</file>

<file path=ppt/slideLayouts/_rels/slideLayout13.xml.rels>&#65279;<?xml version="1.0" encoding="utf-8" standalone="yes"?>
<Relationships xmlns="http://schemas.openxmlformats.org/package/2006/relationships">
  <Relationship Id="rId2" Type="http://schemas.openxmlformats.org/officeDocument/2006/relationships/image" Target="../media/image9.png" />
  <Relationship Id="rId1" Type="http://schemas.openxmlformats.org/officeDocument/2006/relationships/slideMaster" Target="../slideMasters/slideMaster2.xml" />
</Relationships>
</file>

<file path=ppt/slideLayouts/_rels/slideLayout14.xml.rels>&#65279;<?xml version="1.0" encoding="utf-8" standalone="yes"?>
<Relationships xmlns="http://schemas.openxmlformats.org/package/2006/relationships">
  <Relationship Id="rId2" Type="http://schemas.openxmlformats.org/officeDocument/2006/relationships/image" Target="../media/image10.png" />
  <Relationship Id="rId1" Type="http://schemas.openxmlformats.org/officeDocument/2006/relationships/slideMaster" Target="../slideMasters/slideMaster2.xml" />
</Relationships>
</file>

<file path=ppt/slideLayouts/_rels/slideLayout15.xml.rels>&#65279;<?xml version="1.0" encoding="utf-8" standalone="yes"?>
<Relationships xmlns="http://schemas.openxmlformats.org/package/2006/relationships">
  <Relationship Id="rId2" Type="http://schemas.openxmlformats.org/officeDocument/2006/relationships/image" Target="../media/image10.png" />
  <Relationship Id="rId1" Type="http://schemas.openxmlformats.org/officeDocument/2006/relationships/slideMaster" Target="../slideMasters/slideMaster2.xml" />
</Relationships>
</file>

<file path=ppt/slideLayouts/_rels/slideLayout16.xml.rels>&#65279;<?xml version="1.0" encoding="utf-8" standalone="yes"?>
<Relationships xmlns="http://schemas.openxmlformats.org/package/2006/relationships">
  <Relationship Id="rId2" Type="http://schemas.openxmlformats.org/officeDocument/2006/relationships/image" Target="../media/image11.emf" />
  <Relationship Id="rId1" Type="http://schemas.openxmlformats.org/officeDocument/2006/relationships/slideMaster" Target="../slideMasters/slideMaster2.xml" />
</Relationships>
</file>

<file path=ppt/slideLayouts/_rels/slideLayout17.xml.rels>&#65279;<?xml version="1.0" encoding="utf-8" standalone="yes"?>
<Relationships xmlns="http://schemas.openxmlformats.org/package/2006/relationships">
  <Relationship Id="rId2" Type="http://schemas.openxmlformats.org/officeDocument/2006/relationships/image" Target="../media/image11.emf" />
  <Relationship Id="rId1" Type="http://schemas.openxmlformats.org/officeDocument/2006/relationships/slideMaster" Target="../slideMasters/slideMaster2.xml" />
</Relationships>
</file>

<file path=ppt/slideLayouts/_rels/slideLayout18.xml.rels>&#65279;<?xml version="1.0" encoding="utf-8" standalone="yes"?>
<Relationships xmlns="http://schemas.openxmlformats.org/package/2006/relationships">
  <Relationship Id="rId2" Type="http://schemas.openxmlformats.org/officeDocument/2006/relationships/image" Target="../media/image11.emf" />
  <Relationship Id="rId1" Type="http://schemas.openxmlformats.org/officeDocument/2006/relationships/slideMaster" Target="../slideMasters/slideMaster2.xml" />
</Relationships>
</file>

<file path=ppt/slideLayouts/_rels/slideLayout19.xml.rels>&#65279;<?xml version="1.0" encoding="utf-8" standalone="yes"?>
<Relationships xmlns="http://schemas.openxmlformats.org/package/2006/relationships">
  <Relationship Id="rId2" Type="http://schemas.openxmlformats.org/officeDocument/2006/relationships/image" Target="../media/image11.emf" />
  <Relationship Id="rId1" Type="http://schemas.openxmlformats.org/officeDocument/2006/relationships/slideMaster" Target="../slideMasters/slideMaster2.xml" />
</Relationships>
</file>

<file path=ppt/slideLayouts/_rels/slideLayout2.xml.rels>&#65279;<?xml version="1.0" encoding="utf-8" standalone="yes"?>
<Relationships xmlns="http://schemas.openxmlformats.org/package/2006/relationships">
  <Relationship Id="rId1" Type="http://schemas.openxmlformats.org/officeDocument/2006/relationships/slideMaster" Target="../slideMasters/slideMaster1.xml" />
</Relationships>
</file>

<file path=ppt/slideLayouts/_rels/slideLayout20.xml.rels>&#65279;<?xml version="1.0" encoding="utf-8" standalone="yes"?>
<Relationships xmlns="http://schemas.openxmlformats.org/package/2006/relationships">
  <Relationship Id="rId2" Type="http://schemas.openxmlformats.org/officeDocument/2006/relationships/image" Target="../media/image11.emf" />
  <Relationship Id="rId1" Type="http://schemas.openxmlformats.org/officeDocument/2006/relationships/slideMaster" Target="../slideMasters/slideMaster2.xml" />
</Relationships>
</file>

<file path=ppt/slideLayouts/_rels/slideLayout21.xml.rels>&#65279;<?xml version="1.0" encoding="utf-8" standalone="yes"?>
<Relationships xmlns="http://schemas.openxmlformats.org/package/2006/relationships">
  <Relationship Id="rId2" Type="http://schemas.openxmlformats.org/officeDocument/2006/relationships/image" Target="../media/image11.emf" />
  <Relationship Id="rId1" Type="http://schemas.openxmlformats.org/officeDocument/2006/relationships/slideMaster" Target="../slideMasters/slideMaster2.xml" />
</Relationships>
</file>

<file path=ppt/slideLayouts/_rels/slideLayout22.xml.rels>&#65279;<?xml version="1.0" encoding="utf-8" standalone="yes"?>
<Relationships xmlns="http://schemas.openxmlformats.org/package/2006/relationships">
  <Relationship Id="rId2" Type="http://schemas.openxmlformats.org/officeDocument/2006/relationships/image" Target="../media/image11.emf" />
  <Relationship Id="rId1" Type="http://schemas.openxmlformats.org/officeDocument/2006/relationships/slideMaster" Target="../slideMasters/slideMaster2.xml" />
</Relationships>
</file>

<file path=ppt/slideLayouts/_rels/slideLayout23.xml.rels>&#65279;<?xml version="1.0" encoding="utf-8" standalone="yes"?>
<Relationships xmlns="http://schemas.openxmlformats.org/package/2006/relationships">
  <Relationship Id="rId2" Type="http://schemas.openxmlformats.org/officeDocument/2006/relationships/image" Target="../media/image11.emf" />
  <Relationship Id="rId1" Type="http://schemas.openxmlformats.org/officeDocument/2006/relationships/slideMaster" Target="../slideMasters/slideMaster2.xml" />
</Relationships>
</file>

<file path=ppt/slideLayouts/_rels/slideLayout24.xml.rels>&#65279;<?xml version="1.0" encoding="utf-8" standalone="yes"?>
<Relationships xmlns="http://schemas.openxmlformats.org/package/2006/relationships">
  <Relationship Id="rId2" Type="http://schemas.openxmlformats.org/officeDocument/2006/relationships/image" Target="../media/image11.emf" />
  <Relationship Id="rId1" Type="http://schemas.openxmlformats.org/officeDocument/2006/relationships/slideMaster" Target="../slideMasters/slideMaster2.xml" />
</Relationships>
</file>

<file path=ppt/slideLayouts/_rels/slideLayout25.xml.rels>&#65279;<?xml version="1.0" encoding="utf-8" standalone="yes"?>
<Relationships xmlns="http://schemas.openxmlformats.org/package/2006/relationships">
  <Relationship Id="rId2" Type="http://schemas.openxmlformats.org/officeDocument/2006/relationships/image" Target="../media/image11.emf" />
  <Relationship Id="rId1" Type="http://schemas.openxmlformats.org/officeDocument/2006/relationships/slideMaster" Target="../slideMasters/slideMaster2.xml" />
</Relationships>
</file>

<file path=ppt/slideLayouts/_rels/slideLayout26.xml.rels>&#65279;<?xml version="1.0" encoding="utf-8" standalone="yes"?>
<Relationships xmlns="http://schemas.openxmlformats.org/package/2006/relationships">
  <Relationship Id="rId2" Type="http://schemas.openxmlformats.org/officeDocument/2006/relationships/image" Target="../media/image11.emf" />
  <Relationship Id="rId1" Type="http://schemas.openxmlformats.org/officeDocument/2006/relationships/slideMaster" Target="../slideMasters/slideMaster2.xml" />
</Relationships>
</file>

<file path=ppt/slideLayouts/_rels/slideLayout27.xml.rels>&#65279;<?xml version="1.0" encoding="utf-8" standalone="yes"?>
<Relationships xmlns="http://schemas.openxmlformats.org/package/2006/relationships">
  <Relationship Id="rId2" Type="http://schemas.openxmlformats.org/officeDocument/2006/relationships/image" Target="../media/image11.emf" />
  <Relationship Id="rId1" Type="http://schemas.openxmlformats.org/officeDocument/2006/relationships/slideMaster" Target="../slideMasters/slideMaster2.xml" />
</Relationships>
</file>

<file path=ppt/slideLayouts/_rels/slideLayout28.xml.rels>&#65279;<?xml version="1.0" encoding="utf-8" standalone="yes"?>
<Relationships xmlns="http://schemas.openxmlformats.org/package/2006/relationships">
  <Relationship Id="rId2" Type="http://schemas.openxmlformats.org/officeDocument/2006/relationships/image" Target="../media/image11.emf" />
  <Relationship Id="rId1" Type="http://schemas.openxmlformats.org/officeDocument/2006/relationships/slideMaster" Target="../slideMasters/slideMaster2.xml" />
</Relationships>
</file>

<file path=ppt/slideLayouts/_rels/slideLayout29.xml.rels>&#65279;<?xml version="1.0" encoding="utf-8" standalone="yes"?>
<Relationships xmlns="http://schemas.openxmlformats.org/package/2006/relationships">
  <Relationship Id="rId2" Type="http://schemas.openxmlformats.org/officeDocument/2006/relationships/image" Target="../media/image11.emf" />
  <Relationship Id="rId1" Type="http://schemas.openxmlformats.org/officeDocument/2006/relationships/slideMaster" Target="../slideMasters/slideMaster2.xml" />
</Relationships>
</file>

<file path=ppt/slideLayouts/_rels/slideLayout3.xml.rels>&#65279;<?xml version="1.0" encoding="utf-8" standalone="yes"?>
<Relationships xmlns="http://schemas.openxmlformats.org/package/2006/relationships">
  <Relationship Id="rId1" Type="http://schemas.openxmlformats.org/officeDocument/2006/relationships/slideMaster" Target="../slideMasters/slideMaster1.xml" />
</Relationships>
</file>

<file path=ppt/slideLayouts/_rels/slideLayout30.xml.rels>&#65279;<?xml version="1.0" encoding="utf-8" standalone="yes"?>
<Relationships xmlns="http://schemas.openxmlformats.org/package/2006/relationships">
  <Relationship Id="rId2" Type="http://schemas.openxmlformats.org/officeDocument/2006/relationships/image" Target="../media/image11.emf" />
  <Relationship Id="rId1" Type="http://schemas.openxmlformats.org/officeDocument/2006/relationships/slideMaster" Target="../slideMasters/slideMaster2.xml" />
</Relationships>
</file>

<file path=ppt/slideLayouts/_rels/slideLayout31.xml.rels>&#65279;<?xml version="1.0" encoding="utf-8" standalone="yes"?>
<Relationships xmlns="http://schemas.openxmlformats.org/package/2006/relationships">
  <Relationship Id="rId2" Type="http://schemas.openxmlformats.org/officeDocument/2006/relationships/image" Target="../media/image11.emf" />
  <Relationship Id="rId1" Type="http://schemas.openxmlformats.org/officeDocument/2006/relationships/slideMaster" Target="../slideMasters/slideMaster2.xml" />
</Relationships>
</file>

<file path=ppt/slideLayouts/_rels/slideLayout32.xml.rels>&#65279;<?xml version="1.0" encoding="utf-8" standalone="yes"?>
<Relationships xmlns="http://schemas.openxmlformats.org/package/2006/relationships">
  <Relationship Id="rId3" Type="http://schemas.openxmlformats.org/officeDocument/2006/relationships/image" Target="../media/image13.png" />
  <Relationship Id="rId7" Type="http://schemas.openxmlformats.org/officeDocument/2006/relationships/image" Target="../media/image16.png" />
  <Relationship Id="rId2" Type="http://schemas.openxmlformats.org/officeDocument/2006/relationships/image" Target="../media/image12.png" />
  <Relationship Id="rId1" Type="http://schemas.openxmlformats.org/officeDocument/2006/relationships/slideMaster" Target="../slideMasters/slideMaster2.xml" />
  <Relationship Id="rId6" Type="http://schemas.openxmlformats.org/officeDocument/2006/relationships/image" Target="../media/image15.png" />
  <Relationship Id="rId5" Type="http://schemas.openxmlformats.org/officeDocument/2006/relationships/image" Target="../media/image1.png" />
  <Relationship Id="rId4" Type="http://schemas.openxmlformats.org/officeDocument/2006/relationships/image" Target="../media/image14.png" />
</Relationships>
</file>

<file path=ppt/slideLayouts/_rels/slideLayout33.xml.rels>&#65279;<?xml version="1.0" encoding="utf-8" standalone="yes"?>
<Relationships xmlns="http://schemas.openxmlformats.org/package/2006/relationships">
  <Relationship Id="rId3" Type="http://schemas.openxmlformats.org/officeDocument/2006/relationships/image" Target="../media/image18.png" />
  <Relationship Id="rId7" Type="http://schemas.openxmlformats.org/officeDocument/2006/relationships/image" Target="../media/image22.png" />
  <Relationship Id="rId2" Type="http://schemas.openxmlformats.org/officeDocument/2006/relationships/image" Target="../media/image17.png" />
  <Relationship Id="rId1" Type="http://schemas.openxmlformats.org/officeDocument/2006/relationships/slideMaster" Target="../slideMasters/slideMaster2.xml" />
  <Relationship Id="rId6" Type="http://schemas.openxmlformats.org/officeDocument/2006/relationships/image" Target="../media/image21.png" />
  <Relationship Id="rId5" Type="http://schemas.openxmlformats.org/officeDocument/2006/relationships/image" Target="../media/image20.png" />
  <Relationship Id="rId4" Type="http://schemas.openxmlformats.org/officeDocument/2006/relationships/image" Target="../media/image19.png" />
</Relationships>
</file>

<file path=ppt/slideLayouts/_rels/slideLayout34.xml.rels>&#65279;<?xml version="1.0" encoding="utf-8" standalone="yes"?>
<Relationships xmlns="http://schemas.openxmlformats.org/package/2006/relationships">
  <Relationship Id="rId2" Type="http://schemas.openxmlformats.org/officeDocument/2006/relationships/image" Target="../media/image1.png" />
  <Relationship Id="rId1" Type="http://schemas.openxmlformats.org/officeDocument/2006/relationships/slideMaster" Target="../slideMasters/slideMaster3.xml" />
</Relationships>
</file>

<file path=ppt/slideLayouts/_rels/slideLayout35.xml.rels>&#65279;<?xml version="1.0" encoding="utf-8" standalone="yes"?>
<Relationships xmlns="http://schemas.openxmlformats.org/package/2006/relationships">
  <Relationship Id="rId3" Type="http://schemas.openxmlformats.org/officeDocument/2006/relationships/image" Target="../media/image1.png" />
  <Relationship Id="rId2" Type="http://schemas.openxmlformats.org/officeDocument/2006/relationships/image" Target="../media/image2.png" />
  <Relationship Id="rId1" Type="http://schemas.openxmlformats.org/officeDocument/2006/relationships/slideMaster" Target="../slideMasters/slideMaster3.xml" />
</Relationships>
</file>

<file path=ppt/slideLayouts/_rels/slideLayout36.xml.rels>&#65279;<?xml version="1.0" encoding="utf-8" standalone="yes"?>
<Relationships xmlns="http://schemas.openxmlformats.org/package/2006/relationships">
  <Relationship Id="rId3" Type="http://schemas.openxmlformats.org/officeDocument/2006/relationships/image" Target="../media/image1.png" />
  <Relationship Id="rId2" Type="http://schemas.openxmlformats.org/officeDocument/2006/relationships/image" Target="../media/image3.png" />
  <Relationship Id="rId1" Type="http://schemas.openxmlformats.org/officeDocument/2006/relationships/slideMaster" Target="../slideMasters/slideMaster3.xml" />
</Relationships>
</file>

<file path=ppt/slideLayouts/_rels/slideLayout37.xml.rels>&#65279;<?xml version="1.0" encoding="utf-8" standalone="yes"?>
<Relationships xmlns="http://schemas.openxmlformats.org/package/2006/relationships">
  <Relationship Id="rId3" Type="http://schemas.openxmlformats.org/officeDocument/2006/relationships/image" Target="../media/image1.png" />
  <Relationship Id="rId2" Type="http://schemas.openxmlformats.org/officeDocument/2006/relationships/image" Target="../media/image4.jpeg" />
  <Relationship Id="rId1" Type="http://schemas.openxmlformats.org/officeDocument/2006/relationships/slideMaster" Target="../slideMasters/slideMaster3.xml" />
</Relationships>
</file>

<file path=ppt/slideLayouts/_rels/slideLayout38.xml.rels>&#65279;<?xml version="1.0" encoding="utf-8" standalone="yes"?>
<Relationships xmlns="http://schemas.openxmlformats.org/package/2006/relationships">
  <Relationship Id="rId3" Type="http://schemas.openxmlformats.org/officeDocument/2006/relationships/image" Target="../media/image1.png" />
  <Relationship Id="rId2" Type="http://schemas.openxmlformats.org/officeDocument/2006/relationships/image" Target="../media/image5.png" />
  <Relationship Id="rId1" Type="http://schemas.openxmlformats.org/officeDocument/2006/relationships/slideMaster" Target="../slideMasters/slideMaster3.xml" />
</Relationships>
</file>

<file path=ppt/slideLayouts/_rels/slideLayout39.xml.rels>&#65279;<?xml version="1.0" encoding="utf-8" standalone="yes"?>
<Relationships xmlns="http://schemas.openxmlformats.org/package/2006/relationships">
  <Relationship Id="rId2" Type="http://schemas.openxmlformats.org/officeDocument/2006/relationships/image" Target="../media/image6.png" />
  <Relationship Id="rId1" Type="http://schemas.openxmlformats.org/officeDocument/2006/relationships/slideMaster" Target="../slideMasters/slideMaster3.xml" />
</Relationships>
</file>

<file path=ppt/slideLayouts/_rels/slideLayout4.xml.rels>&#65279;<?xml version="1.0" encoding="utf-8" standalone="yes"?>
<Relationships xmlns="http://schemas.openxmlformats.org/package/2006/relationships">
  <Relationship Id="rId2" Type="http://schemas.openxmlformats.org/officeDocument/2006/relationships/image" Target="../media/image1.png" />
  <Relationship Id="rId1" Type="http://schemas.openxmlformats.org/officeDocument/2006/relationships/slideMaster" Target="../slideMasters/slideMaster2.xml" />
</Relationships>
</file>

<file path=ppt/slideLayouts/_rels/slideLayout40.xml.rels>&#65279;<?xml version="1.0" encoding="utf-8" standalone="yes"?>
<Relationships xmlns="http://schemas.openxmlformats.org/package/2006/relationships">
  <Relationship Id="rId3" Type="http://schemas.openxmlformats.org/officeDocument/2006/relationships/image" Target="../media/image6.png" />
  <Relationship Id="rId2" Type="http://schemas.openxmlformats.org/officeDocument/2006/relationships/image" Target="../media/image7.jpeg" />
  <Relationship Id="rId1" Type="http://schemas.openxmlformats.org/officeDocument/2006/relationships/slideMaster" Target="../slideMasters/slideMaster3.xml" />
</Relationships>
</file>

<file path=ppt/slideLayouts/_rels/slideLayout41.xml.rels>&#65279;<?xml version="1.0" encoding="utf-8" standalone="yes"?>
<Relationships xmlns="http://schemas.openxmlformats.org/package/2006/relationships">
  <Relationship Id="rId3" Type="http://schemas.openxmlformats.org/officeDocument/2006/relationships/image" Target="../media/image6.png" />
  <Relationship Id="rId2" Type="http://schemas.openxmlformats.org/officeDocument/2006/relationships/image" Target="../media/image8.png" />
  <Relationship Id="rId1" Type="http://schemas.openxmlformats.org/officeDocument/2006/relationships/slideMaster" Target="../slideMasters/slideMaster3.xml" />
</Relationships>
</file>

<file path=ppt/slideLayouts/_rels/slideLayout42.xml.rels>&#65279;<?xml version="1.0" encoding="utf-8" standalone="yes"?>
<Relationships xmlns="http://schemas.openxmlformats.org/package/2006/relationships">
  <Relationship Id="rId2" Type="http://schemas.openxmlformats.org/officeDocument/2006/relationships/image" Target="../media/image9.png" />
  <Relationship Id="rId1" Type="http://schemas.openxmlformats.org/officeDocument/2006/relationships/slideMaster" Target="../slideMasters/slideMaster3.xml" />
</Relationships>
</file>

<file path=ppt/slideLayouts/_rels/slideLayout43.xml.rels>&#65279;<?xml version="1.0" encoding="utf-8" standalone="yes"?>
<Relationships xmlns="http://schemas.openxmlformats.org/package/2006/relationships">
  <Relationship Id="rId2" Type="http://schemas.openxmlformats.org/officeDocument/2006/relationships/image" Target="../media/image9.png" />
  <Relationship Id="rId1" Type="http://schemas.openxmlformats.org/officeDocument/2006/relationships/slideMaster" Target="../slideMasters/slideMaster3.xml" />
</Relationships>
</file>

<file path=ppt/slideLayouts/_rels/slideLayout44.xml.rels>&#65279;<?xml version="1.0" encoding="utf-8" standalone="yes"?>
<Relationships xmlns="http://schemas.openxmlformats.org/package/2006/relationships">
  <Relationship Id="rId2" Type="http://schemas.openxmlformats.org/officeDocument/2006/relationships/image" Target="../media/image10.png" />
  <Relationship Id="rId1" Type="http://schemas.openxmlformats.org/officeDocument/2006/relationships/slideMaster" Target="../slideMasters/slideMaster3.xml" />
</Relationships>
</file>

<file path=ppt/slideLayouts/_rels/slideLayout45.xml.rels>&#65279;<?xml version="1.0" encoding="utf-8" standalone="yes"?>
<Relationships xmlns="http://schemas.openxmlformats.org/package/2006/relationships">
  <Relationship Id="rId2" Type="http://schemas.openxmlformats.org/officeDocument/2006/relationships/image" Target="../media/image10.png" />
  <Relationship Id="rId1" Type="http://schemas.openxmlformats.org/officeDocument/2006/relationships/slideMaster" Target="../slideMasters/slideMaster3.xml" />
</Relationships>
</file>

<file path=ppt/slideLayouts/_rels/slideLayout46.xml.rels>&#65279;<?xml version="1.0" encoding="utf-8" standalone="yes"?>
<Relationships xmlns="http://schemas.openxmlformats.org/package/2006/relationships">
  <Relationship Id="rId2" Type="http://schemas.openxmlformats.org/officeDocument/2006/relationships/image" Target="../media/image11.emf" />
  <Relationship Id="rId1" Type="http://schemas.openxmlformats.org/officeDocument/2006/relationships/slideMaster" Target="../slideMasters/slideMaster3.xml" />
</Relationships>
</file>

<file path=ppt/slideLayouts/_rels/slideLayout47.xml.rels>&#65279;<?xml version="1.0" encoding="utf-8" standalone="yes"?>
<Relationships xmlns="http://schemas.openxmlformats.org/package/2006/relationships">
  <Relationship Id="rId2" Type="http://schemas.openxmlformats.org/officeDocument/2006/relationships/image" Target="../media/image11.emf" />
  <Relationship Id="rId1" Type="http://schemas.openxmlformats.org/officeDocument/2006/relationships/slideMaster" Target="../slideMasters/slideMaster3.xml" />
</Relationships>
</file>

<file path=ppt/slideLayouts/_rels/slideLayout48.xml.rels>&#65279;<?xml version="1.0" encoding="utf-8" standalone="yes"?>
<Relationships xmlns="http://schemas.openxmlformats.org/package/2006/relationships">
  <Relationship Id="rId2" Type="http://schemas.openxmlformats.org/officeDocument/2006/relationships/image" Target="../media/image11.emf" />
  <Relationship Id="rId1" Type="http://schemas.openxmlformats.org/officeDocument/2006/relationships/slideMaster" Target="../slideMasters/slideMaster3.xml" />
</Relationships>
</file>

<file path=ppt/slideLayouts/_rels/slideLayout49.xml.rels>&#65279;<?xml version="1.0" encoding="utf-8" standalone="yes"?>
<Relationships xmlns="http://schemas.openxmlformats.org/package/2006/relationships">
  <Relationship Id="rId2" Type="http://schemas.openxmlformats.org/officeDocument/2006/relationships/image" Target="../media/image11.emf" />
  <Relationship Id="rId1" Type="http://schemas.openxmlformats.org/officeDocument/2006/relationships/slideMaster" Target="../slideMasters/slideMaster3.xml" />
</Relationships>
</file>

<file path=ppt/slideLayouts/_rels/slideLayout5.xml.rels>&#65279;<?xml version="1.0" encoding="utf-8" standalone="yes"?>
<Relationships xmlns="http://schemas.openxmlformats.org/package/2006/relationships">
  <Relationship Id="rId3" Type="http://schemas.openxmlformats.org/officeDocument/2006/relationships/image" Target="../media/image1.png" />
  <Relationship Id="rId2" Type="http://schemas.openxmlformats.org/officeDocument/2006/relationships/image" Target="../media/image2.png" />
  <Relationship Id="rId1" Type="http://schemas.openxmlformats.org/officeDocument/2006/relationships/slideMaster" Target="../slideMasters/slideMaster2.xml" />
</Relationships>
</file>

<file path=ppt/slideLayouts/_rels/slideLayout50.xml.rels>&#65279;<?xml version="1.0" encoding="utf-8" standalone="yes"?>
<Relationships xmlns="http://schemas.openxmlformats.org/package/2006/relationships">
  <Relationship Id="rId2" Type="http://schemas.openxmlformats.org/officeDocument/2006/relationships/image" Target="../media/image11.emf" />
  <Relationship Id="rId1" Type="http://schemas.openxmlformats.org/officeDocument/2006/relationships/slideMaster" Target="../slideMasters/slideMaster3.xml" />
</Relationships>
</file>

<file path=ppt/slideLayouts/_rels/slideLayout51.xml.rels>&#65279;<?xml version="1.0" encoding="utf-8" standalone="yes"?>
<Relationships xmlns="http://schemas.openxmlformats.org/package/2006/relationships">
  <Relationship Id="rId2" Type="http://schemas.openxmlformats.org/officeDocument/2006/relationships/image" Target="../media/image11.emf" />
  <Relationship Id="rId1" Type="http://schemas.openxmlformats.org/officeDocument/2006/relationships/slideMaster" Target="../slideMasters/slideMaster3.xml" />
</Relationships>
</file>

<file path=ppt/slideLayouts/_rels/slideLayout52.xml.rels>&#65279;<?xml version="1.0" encoding="utf-8" standalone="yes"?>
<Relationships xmlns="http://schemas.openxmlformats.org/package/2006/relationships">
  <Relationship Id="rId2" Type="http://schemas.openxmlformats.org/officeDocument/2006/relationships/image" Target="../media/image11.emf" />
  <Relationship Id="rId1" Type="http://schemas.openxmlformats.org/officeDocument/2006/relationships/slideMaster" Target="../slideMasters/slideMaster3.xml" />
</Relationships>
</file>

<file path=ppt/slideLayouts/_rels/slideLayout53.xml.rels>&#65279;<?xml version="1.0" encoding="utf-8" standalone="yes"?>
<Relationships xmlns="http://schemas.openxmlformats.org/package/2006/relationships">
  <Relationship Id="rId2" Type="http://schemas.openxmlformats.org/officeDocument/2006/relationships/image" Target="../media/image11.emf" />
  <Relationship Id="rId1" Type="http://schemas.openxmlformats.org/officeDocument/2006/relationships/slideMaster" Target="../slideMasters/slideMaster3.xml" />
</Relationships>
</file>

<file path=ppt/slideLayouts/_rels/slideLayout54.xml.rels>&#65279;<?xml version="1.0" encoding="utf-8" standalone="yes"?>
<Relationships xmlns="http://schemas.openxmlformats.org/package/2006/relationships">
  <Relationship Id="rId2" Type="http://schemas.openxmlformats.org/officeDocument/2006/relationships/image" Target="../media/image11.emf" />
  <Relationship Id="rId1" Type="http://schemas.openxmlformats.org/officeDocument/2006/relationships/slideMaster" Target="../slideMasters/slideMaster3.xml" />
</Relationships>
</file>

<file path=ppt/slideLayouts/_rels/slideLayout55.xml.rels>&#65279;<?xml version="1.0" encoding="utf-8" standalone="yes"?>
<Relationships xmlns="http://schemas.openxmlformats.org/package/2006/relationships">
  <Relationship Id="rId2" Type="http://schemas.openxmlformats.org/officeDocument/2006/relationships/image" Target="../media/image11.emf" />
  <Relationship Id="rId1" Type="http://schemas.openxmlformats.org/officeDocument/2006/relationships/slideMaster" Target="../slideMasters/slideMaster3.xml" />
</Relationships>
</file>

<file path=ppt/slideLayouts/_rels/slideLayout56.xml.rels>&#65279;<?xml version="1.0" encoding="utf-8" standalone="yes"?>
<Relationships xmlns="http://schemas.openxmlformats.org/package/2006/relationships">
  <Relationship Id="rId2" Type="http://schemas.openxmlformats.org/officeDocument/2006/relationships/image" Target="../media/image11.emf" />
  <Relationship Id="rId1" Type="http://schemas.openxmlformats.org/officeDocument/2006/relationships/slideMaster" Target="../slideMasters/slideMaster3.xml" />
</Relationships>
</file>

<file path=ppt/slideLayouts/_rels/slideLayout57.xml.rels>&#65279;<?xml version="1.0" encoding="utf-8" standalone="yes"?>
<Relationships xmlns="http://schemas.openxmlformats.org/package/2006/relationships">
  <Relationship Id="rId2" Type="http://schemas.openxmlformats.org/officeDocument/2006/relationships/image" Target="../media/image11.emf" />
  <Relationship Id="rId1" Type="http://schemas.openxmlformats.org/officeDocument/2006/relationships/slideMaster" Target="../slideMasters/slideMaster3.xml" />
</Relationships>
</file>

<file path=ppt/slideLayouts/_rels/slideLayout58.xml.rels>&#65279;<?xml version="1.0" encoding="utf-8" standalone="yes"?>
<Relationships xmlns="http://schemas.openxmlformats.org/package/2006/relationships">
  <Relationship Id="rId2" Type="http://schemas.openxmlformats.org/officeDocument/2006/relationships/image" Target="../media/image11.emf" />
  <Relationship Id="rId1" Type="http://schemas.openxmlformats.org/officeDocument/2006/relationships/slideMaster" Target="../slideMasters/slideMaster3.xml" />
</Relationships>
</file>

<file path=ppt/slideLayouts/_rels/slideLayout59.xml.rels>&#65279;<?xml version="1.0" encoding="utf-8" standalone="yes"?>
<Relationships xmlns="http://schemas.openxmlformats.org/package/2006/relationships">
  <Relationship Id="rId2" Type="http://schemas.openxmlformats.org/officeDocument/2006/relationships/image" Target="../media/image11.emf" />
  <Relationship Id="rId1" Type="http://schemas.openxmlformats.org/officeDocument/2006/relationships/slideMaster" Target="../slideMasters/slideMaster3.xml" />
</Relationships>
</file>

<file path=ppt/slideLayouts/_rels/slideLayout6.xml.rels>&#65279;<?xml version="1.0" encoding="utf-8" standalone="yes"?>
<Relationships xmlns="http://schemas.openxmlformats.org/package/2006/relationships">
  <Relationship Id="rId3" Type="http://schemas.openxmlformats.org/officeDocument/2006/relationships/image" Target="../media/image1.png" />
  <Relationship Id="rId2" Type="http://schemas.openxmlformats.org/officeDocument/2006/relationships/image" Target="../media/image3.png" />
  <Relationship Id="rId1" Type="http://schemas.openxmlformats.org/officeDocument/2006/relationships/slideMaster" Target="../slideMasters/slideMaster2.xml" />
</Relationships>
</file>

<file path=ppt/slideLayouts/_rels/slideLayout60.xml.rels>&#65279;<?xml version="1.0" encoding="utf-8" standalone="yes"?>
<Relationships xmlns="http://schemas.openxmlformats.org/package/2006/relationships">
  <Relationship Id="rId2" Type="http://schemas.openxmlformats.org/officeDocument/2006/relationships/image" Target="../media/image11.emf" />
  <Relationship Id="rId1" Type="http://schemas.openxmlformats.org/officeDocument/2006/relationships/slideMaster" Target="../slideMasters/slideMaster3.xml" />
</Relationships>
</file>

<file path=ppt/slideLayouts/_rels/slideLayout61.xml.rels>&#65279;<?xml version="1.0" encoding="utf-8" standalone="yes"?>
<Relationships xmlns="http://schemas.openxmlformats.org/package/2006/relationships">
  <Relationship Id="rId2" Type="http://schemas.openxmlformats.org/officeDocument/2006/relationships/image" Target="../media/image11.emf" />
  <Relationship Id="rId1" Type="http://schemas.openxmlformats.org/officeDocument/2006/relationships/slideMaster" Target="../slideMasters/slideMaster3.xml" />
</Relationships>
</file>

<file path=ppt/slideLayouts/_rels/slideLayout62.xml.rels>&#65279;<?xml version="1.0" encoding="utf-8" standalone="yes"?>
<Relationships xmlns="http://schemas.openxmlformats.org/package/2006/relationships">
  <Relationship Id="rId3" Type="http://schemas.openxmlformats.org/officeDocument/2006/relationships/image" Target="../media/image13.png" />
  <Relationship Id="rId7" Type="http://schemas.openxmlformats.org/officeDocument/2006/relationships/image" Target="../media/image16.png" />
  <Relationship Id="rId2" Type="http://schemas.openxmlformats.org/officeDocument/2006/relationships/image" Target="../media/image12.png" />
  <Relationship Id="rId1" Type="http://schemas.openxmlformats.org/officeDocument/2006/relationships/slideMaster" Target="../slideMasters/slideMaster3.xml" />
  <Relationship Id="rId6" Type="http://schemas.openxmlformats.org/officeDocument/2006/relationships/image" Target="../media/image15.png" />
  <Relationship Id="rId5" Type="http://schemas.openxmlformats.org/officeDocument/2006/relationships/image" Target="../media/image1.png" />
  <Relationship Id="rId4" Type="http://schemas.openxmlformats.org/officeDocument/2006/relationships/image" Target="../media/image14.png" />
</Relationships>
</file>

<file path=ppt/slideLayouts/_rels/slideLayout63.xml.rels>&#65279;<?xml version="1.0" encoding="utf-8" standalone="yes"?>
<Relationships xmlns="http://schemas.openxmlformats.org/package/2006/relationships">
  <Relationship Id="rId3" Type="http://schemas.openxmlformats.org/officeDocument/2006/relationships/image" Target="../media/image18.png" />
  <Relationship Id="rId7" Type="http://schemas.openxmlformats.org/officeDocument/2006/relationships/image" Target="../media/image22.png" />
  <Relationship Id="rId2" Type="http://schemas.openxmlformats.org/officeDocument/2006/relationships/image" Target="../media/image17.png" />
  <Relationship Id="rId1" Type="http://schemas.openxmlformats.org/officeDocument/2006/relationships/slideMaster" Target="../slideMasters/slideMaster3.xml" />
  <Relationship Id="rId6" Type="http://schemas.openxmlformats.org/officeDocument/2006/relationships/image" Target="../media/image21.png" />
  <Relationship Id="rId5" Type="http://schemas.openxmlformats.org/officeDocument/2006/relationships/image" Target="../media/image20.png" />
  <Relationship Id="rId4" Type="http://schemas.openxmlformats.org/officeDocument/2006/relationships/image" Target="../media/image19.png" />
</Relationships>
</file>

<file path=ppt/slideLayouts/_rels/slideLayout7.xml.rels>&#65279;<?xml version="1.0" encoding="utf-8" standalone="yes"?>
<Relationships xmlns="http://schemas.openxmlformats.org/package/2006/relationships">
  <Relationship Id="rId3" Type="http://schemas.openxmlformats.org/officeDocument/2006/relationships/image" Target="../media/image1.png" />
  <Relationship Id="rId2" Type="http://schemas.openxmlformats.org/officeDocument/2006/relationships/image" Target="../media/image4.jpeg" />
  <Relationship Id="rId1" Type="http://schemas.openxmlformats.org/officeDocument/2006/relationships/slideMaster" Target="../slideMasters/slideMaster2.xml" />
</Relationships>
</file>

<file path=ppt/slideLayouts/_rels/slideLayout8.xml.rels>&#65279;<?xml version="1.0" encoding="utf-8" standalone="yes"?>
<Relationships xmlns="http://schemas.openxmlformats.org/package/2006/relationships">
  <Relationship Id="rId3" Type="http://schemas.openxmlformats.org/officeDocument/2006/relationships/image" Target="../media/image1.png" />
  <Relationship Id="rId2" Type="http://schemas.openxmlformats.org/officeDocument/2006/relationships/image" Target="../media/image5.png" />
  <Relationship Id="rId1" Type="http://schemas.openxmlformats.org/officeDocument/2006/relationships/slideMaster" Target="../slideMasters/slideMaster2.xml" />
</Relationships>
</file>

<file path=ppt/slideLayouts/_rels/slideLayout9.xml.rels>&#65279;<?xml version="1.0" encoding="utf-8" standalone="yes"?>
<Relationships xmlns="http://schemas.openxmlformats.org/package/2006/relationships">
  <Relationship Id="rId2" Type="http://schemas.openxmlformats.org/officeDocument/2006/relationships/image" Target="../media/image6.png" />
  <Relationship Id="rId1" Type="http://schemas.openxmlformats.org/officeDocument/2006/relationships/slideMaster" Target="../slideMasters/slideMaster2.xml" />
</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Title and Content">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D31065-48EE-3E44-8580-C08AEC29A78A}"/>
              </a:ext>
            </a:extLst>
          </p:cNvPr>
          <p:cNvSpPr/>
          <p:nvPr userDrawn="1"/>
        </p:nvSpPr>
        <p:spPr>
          <a:xfrm>
            <a:off x="0" y="0"/>
            <a:ext cx="110344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5" name="Title Placeholder 1"/>
          <p:cNvSpPr>
            <a:spLocks noGrp="1"/>
          </p:cNvSpPr>
          <p:nvPr>
            <p:ph type="title" hasCustomPrompt="1"/>
          </p:nvPr>
        </p:nvSpPr>
        <p:spPr>
          <a:xfrm>
            <a:off x="431371" y="452669"/>
            <a:ext cx="11329259" cy="960107"/>
          </a:xfrm>
          <a:prstGeom prst="rect">
            <a:avLst/>
          </a:prstGeom>
        </p:spPr>
        <p:txBody>
          <a:bodyPr vert="horz" lIns="91440" tIns="45720" rIns="91440" bIns="45720" rtlCol="0" anchor="t">
            <a:normAutofit/>
          </a:bodyPr>
          <a:lstStyle>
            <a:lvl1pPr>
              <a:defRPr>
                <a:solidFill>
                  <a:srgbClr val="003087"/>
                </a:solidFill>
              </a:defRPr>
            </a:lvl1pPr>
          </a:lstStyle>
          <a:p>
            <a:r>
              <a:rPr lang="en-US" dirty="0"/>
              <a:t>Title in Open Sans, bold, size 20, left align</a:t>
            </a:r>
            <a:endParaRPr lang="en-GB" dirty="0"/>
          </a:p>
        </p:txBody>
      </p:sp>
      <p:sp>
        <p:nvSpPr>
          <p:cNvPr id="6" name="Text Placeholder 2"/>
          <p:cNvSpPr>
            <a:spLocks noGrp="1"/>
          </p:cNvSpPr>
          <p:nvPr>
            <p:ph idx="1" hasCustomPrompt="1"/>
          </p:nvPr>
        </p:nvSpPr>
        <p:spPr>
          <a:xfrm>
            <a:off x="431371" y="1508787"/>
            <a:ext cx="11329259" cy="4320480"/>
          </a:xfrm>
          <a:prstGeom prst="rect">
            <a:avLst/>
          </a:prstGeom>
        </p:spPr>
        <p:txBody>
          <a:bodyPr vert="horz" lIns="91440" tIns="45720" rIns="91440" bIns="45720" rtlCol="0">
            <a:normAutofit/>
          </a:bodyPr>
          <a:lstStyle>
            <a:lvl1pPr marL="0" marR="0" indent="0" algn="l" defTabSz="1219170" rtl="0" eaLnBrk="1" fontAlgn="auto" latinLnBrk="0" hangingPunct="1">
              <a:lnSpc>
                <a:spcPct val="100000"/>
              </a:lnSpc>
              <a:spcBef>
                <a:spcPct val="20000"/>
              </a:spcBef>
              <a:spcAft>
                <a:spcPts val="0"/>
              </a:spcAft>
              <a:buClrTx/>
              <a:buSzTx/>
              <a:buFont typeface="Arial" pitchFamily="34" charset="0"/>
              <a:buNone/>
              <a:tabLst/>
              <a:defRPr/>
            </a:lvl1pPr>
          </a:lstStyle>
          <a:p>
            <a:pPr marL="0" marR="0" lvl="0" indent="0" algn="l" defTabSz="1219170" rtl="0" eaLnBrk="1" fontAlgn="auto" latinLnBrk="0" hangingPunct="1">
              <a:lnSpc>
                <a:spcPct val="100000"/>
              </a:lnSpc>
              <a:spcBef>
                <a:spcPct val="20000"/>
              </a:spcBef>
              <a:spcAft>
                <a:spcPts val="0"/>
              </a:spcAft>
              <a:buClrTx/>
              <a:buSzTx/>
              <a:buFont typeface="Arial" pitchFamily="34" charset="0"/>
              <a:buNone/>
              <a:tabLst/>
              <a:defRPr/>
            </a:pPr>
            <a:r>
              <a:rPr lang="en-US" dirty="0"/>
              <a:t>Click to input content (min. text size 16)</a:t>
            </a:r>
          </a:p>
        </p:txBody>
      </p:sp>
      <p:sp>
        <p:nvSpPr>
          <p:cNvPr id="2" name="TextBox 1"/>
          <p:cNvSpPr txBox="1"/>
          <p:nvPr userDrawn="1"/>
        </p:nvSpPr>
        <p:spPr>
          <a:xfrm>
            <a:off x="5435338" y="6581001"/>
            <a:ext cx="1087157" cy="276999"/>
          </a:xfrm>
          <a:prstGeom prst="rect">
            <a:avLst/>
          </a:prstGeom>
          <a:noFill/>
        </p:spPr>
        <p:txBody>
          <a:bodyPr wrap="none" rtlCol="0">
            <a:spAutoFit/>
          </a:bodyPr>
          <a:lstStyle/>
          <a:p>
            <a:pPr defTabSz="1219140"/>
            <a:r>
              <a:rPr lang="en-GB" sz="1200" b="1" dirty="0">
                <a:solidFill>
                  <a:srgbClr val="C00000"/>
                </a:solidFill>
                <a:latin typeface="Open Sans" panose="020B0606030504020204" pitchFamily="34" charset="0"/>
                <a:ea typeface="Open Sans" panose="020B0606030504020204" pitchFamily="34" charset="0"/>
                <a:cs typeface="Open Sans" panose="020B0606030504020204" pitchFamily="34" charset="0"/>
              </a:rPr>
              <a:t>RESTRICTED</a:t>
            </a:r>
          </a:p>
        </p:txBody>
      </p:sp>
      <p:sp>
        <p:nvSpPr>
          <p:cNvPr id="9" name="Slide Number Placeholder 5"/>
          <p:cNvSpPr txBox="1">
            <a:spLocks/>
          </p:cNvSpPr>
          <p:nvPr userDrawn="1"/>
        </p:nvSpPr>
        <p:spPr>
          <a:xfrm>
            <a:off x="9107851" y="6309320"/>
            <a:ext cx="2844800" cy="365125"/>
          </a:xfrm>
          <a:prstGeom prst="rect">
            <a:avLst/>
          </a:prstGeom>
        </p:spPr>
        <p:txBody>
          <a:bodyPr vert="horz" lIns="121920" tIns="60960" rIns="121920" bIns="6096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B78BDA8-D60F-4FDE-A05C-5882F3D646E1}" type="slidenum">
              <a:rPr lang="en-US" sz="933" smtClean="0">
                <a:latin typeface="Arial" panose="020B0604020202020204" pitchFamily="34" charset="0"/>
                <a:cs typeface="Arial" panose="020B0604020202020204" pitchFamily="34" charset="0"/>
              </a:rPr>
              <a:pPr/>
              <a:t>‹#›</a:t>
            </a:fld>
            <a:endParaRPr lang="en-US" sz="933"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87522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 7">
    <p:bg>
      <p:bgPr>
        <a:solidFill>
          <a:schemeClr val="bg1"/>
        </a:solidFill>
        <a:effectLst/>
      </p:bgPr>
    </p:bg>
    <p:spTree>
      <p:nvGrpSpPr>
        <p:cNvPr id="1" name=""/>
        <p:cNvGrpSpPr/>
        <p:nvPr/>
      </p:nvGrpSpPr>
      <p:grpSpPr>
        <a:xfrm>
          <a:off x="0" y="0"/>
          <a:ext cx="0" cy="0"/>
          <a:chOff x="0" y="0"/>
          <a:chExt cx="0" cy="0"/>
        </a:xfrm>
      </p:grpSpPr>
      <p:sp>
        <p:nvSpPr>
          <p:cNvPr id="7" name="Slide Number Placeholder 8">
            <a:extLst>
              <a:ext uri="{FF2B5EF4-FFF2-40B4-BE49-F238E27FC236}">
                <a16:creationId xmlns:a16="http://schemas.microsoft.com/office/drawing/2014/main" id="{8200281B-C001-A439-94C7-A8CF88C970DC}"/>
              </a:ext>
            </a:extLst>
          </p:cNvPr>
          <p:cNvSpPr txBox="1">
            <a:spLocks/>
          </p:cNvSpPr>
          <p:nvPr userDrawn="1"/>
        </p:nvSpPr>
        <p:spPr>
          <a:xfrm>
            <a:off x="11231484" y="634146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5E97092-FB62-2940-BF72-90FEE759286B}" type="slidenum">
              <a:rPr lang="en-US" sz="1067" smtClean="0">
                <a:solidFill>
                  <a:schemeClr val="tx1"/>
                </a:solidFill>
                <a:latin typeface="Open Sans" panose="020B0606030504020204" pitchFamily="34" charset="0"/>
                <a:ea typeface="Open Sans" panose="020B0606030504020204" pitchFamily="34" charset="0"/>
                <a:cs typeface="Open Sans" panose="020B0606030504020204" pitchFamily="34" charset="0"/>
              </a:rPr>
              <a:pPr/>
              <a:t>‹#›</a:t>
            </a:fld>
            <a:endParaRPr lang="en-US" sz="1067"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6" name="Picture 5" descr="A building with a sign on it&#10;&#10;Description automatically generated">
            <a:extLst>
              <a:ext uri="{FF2B5EF4-FFF2-40B4-BE49-F238E27FC236}">
                <a16:creationId xmlns:a16="http://schemas.microsoft.com/office/drawing/2014/main" id="{42B05D99-8FD8-5756-6E41-59254A7C884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996" t="-19997" r="6584" b="-16529"/>
          <a:stretch/>
        </p:blipFill>
        <p:spPr>
          <a:xfrm>
            <a:off x="5020147" y="-1569280"/>
            <a:ext cx="9482663" cy="9962045"/>
          </a:xfrm>
          <a:prstGeom prst="ellipse">
            <a:avLst/>
          </a:prstGeom>
        </p:spPr>
      </p:pic>
      <p:pic>
        <p:nvPicPr>
          <p:cNvPr id="8" name="Picture 7">
            <a:extLst>
              <a:ext uri="{FF2B5EF4-FFF2-40B4-BE49-F238E27FC236}">
                <a16:creationId xmlns:a16="http://schemas.microsoft.com/office/drawing/2014/main" id="{7A572497-27C6-0D29-1190-B584EC4CE02D}"/>
              </a:ext>
            </a:extLst>
          </p:cNvPr>
          <p:cNvPicPr>
            <a:picLocks noChangeAspect="1"/>
          </p:cNvPicPr>
          <p:nvPr userDrawn="1"/>
        </p:nvPicPr>
        <p:blipFill>
          <a:blip r:embed="rId3"/>
          <a:srcRect/>
          <a:stretch/>
        </p:blipFill>
        <p:spPr>
          <a:xfrm>
            <a:off x="144321" y="190220"/>
            <a:ext cx="2541466" cy="1175211"/>
          </a:xfrm>
          <a:prstGeom prst="rect">
            <a:avLst/>
          </a:prstGeom>
        </p:spPr>
      </p:pic>
      <p:sp>
        <p:nvSpPr>
          <p:cNvPr id="2" name="Text Placeholder 24">
            <a:extLst>
              <a:ext uri="{FF2B5EF4-FFF2-40B4-BE49-F238E27FC236}">
                <a16:creationId xmlns:a16="http://schemas.microsoft.com/office/drawing/2014/main" id="{11C5013F-A782-48FA-CADE-4E63905FAB33}"/>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accent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3" name="Title 1">
            <a:extLst>
              <a:ext uri="{FF2B5EF4-FFF2-40B4-BE49-F238E27FC236}">
                <a16:creationId xmlns:a16="http://schemas.microsoft.com/office/drawing/2014/main" id="{5E758448-9B83-D81A-9E68-0D0CE3A95792}"/>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4" name="Text Placeholder 21">
            <a:extLst>
              <a:ext uri="{FF2B5EF4-FFF2-40B4-BE49-F238E27FC236}">
                <a16:creationId xmlns:a16="http://schemas.microsoft.com/office/drawing/2014/main" id="{94ED087F-24CD-262E-456D-05AE2FDB3B2D}"/>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accent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19707402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 8">
    <p:bg>
      <p:bgPr>
        <a:solidFill>
          <a:schemeClr val="bg1"/>
        </a:solidFill>
        <a:effectLst/>
      </p:bgPr>
    </p:bg>
    <p:spTree>
      <p:nvGrpSpPr>
        <p:cNvPr id="1" name=""/>
        <p:cNvGrpSpPr/>
        <p:nvPr/>
      </p:nvGrpSpPr>
      <p:grpSpPr>
        <a:xfrm>
          <a:off x="0" y="0"/>
          <a:ext cx="0" cy="0"/>
          <a:chOff x="0" y="0"/>
          <a:chExt cx="0" cy="0"/>
        </a:xfrm>
      </p:grpSpPr>
      <p:sp>
        <p:nvSpPr>
          <p:cNvPr id="3" name="Slide Number Placeholder 8">
            <a:extLst>
              <a:ext uri="{FF2B5EF4-FFF2-40B4-BE49-F238E27FC236}">
                <a16:creationId xmlns:a16="http://schemas.microsoft.com/office/drawing/2014/main" id="{00BB955C-6DFD-94DA-3C52-1E3E4C1D646D}"/>
              </a:ext>
            </a:extLst>
          </p:cNvPr>
          <p:cNvSpPr txBox="1">
            <a:spLocks/>
          </p:cNvSpPr>
          <p:nvPr userDrawn="1"/>
        </p:nvSpPr>
        <p:spPr>
          <a:xfrm>
            <a:off x="11231484" y="634146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5E97092-FB62-2940-BF72-90FEE759286B}" type="slidenum">
              <a:rPr lang="en-US" sz="1067" smtClean="0">
                <a:solidFill>
                  <a:schemeClr val="tx1"/>
                </a:solidFill>
                <a:latin typeface="Open Sans" panose="020B0606030504020204" pitchFamily="34" charset="0"/>
                <a:ea typeface="Open Sans" panose="020B0606030504020204" pitchFamily="34" charset="0"/>
                <a:cs typeface="Open Sans" panose="020B0606030504020204" pitchFamily="34" charset="0"/>
              </a:rPr>
              <a:pPr/>
              <a:t>‹#›</a:t>
            </a:fld>
            <a:endParaRPr lang="en-US" sz="1067"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itle 1">
            <a:extLst>
              <a:ext uri="{FF2B5EF4-FFF2-40B4-BE49-F238E27FC236}">
                <a16:creationId xmlns:a16="http://schemas.microsoft.com/office/drawing/2014/main" id="{FCD765ED-7F75-2BD5-22CA-0D8FD956053E}"/>
              </a:ext>
            </a:extLst>
          </p:cNvPr>
          <p:cNvSpPr txBox="1">
            <a:spLocks/>
          </p:cNvSpPr>
          <p:nvPr userDrawn="1"/>
        </p:nvSpPr>
        <p:spPr>
          <a:xfrm>
            <a:off x="426720" y="1729177"/>
            <a:ext cx="4059936" cy="2297809"/>
          </a:xfrm>
          <a:prstGeom prst="rect">
            <a:avLst/>
          </a:prstGeom>
          <a:solidFill>
            <a:schemeClr val="bg1"/>
          </a:solidFill>
        </p:spPr>
        <p:txBody>
          <a:bodyPr vert="horz" wrap="square" lIns="0" tIns="0" rIns="0" bIns="0" rtlCol="0" anchor="t" anchorCtr="0">
            <a:spAutoFit/>
          </a:bodyPr>
          <a:lstStyle>
            <a:lvl1pPr algn="l" defTabSz="685800" rtl="0" eaLnBrk="1" latinLnBrk="0" hangingPunct="1">
              <a:lnSpc>
                <a:spcPct val="100000"/>
              </a:lnSpc>
              <a:spcBef>
                <a:spcPct val="0"/>
              </a:spcBef>
              <a:buNone/>
              <a:defRPr sz="2800" b="1" i="0" kern="120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a:solidFill>
                  <a:schemeClr val="bg1"/>
                </a:solidFill>
                <a:sym typeface="Open Sans 1"/>
              </a:rPr>
              <a:t>Title: First Line,</a:t>
            </a:r>
            <a:br>
              <a:rPr lang="en-US" sz="3733">
                <a:solidFill>
                  <a:schemeClr val="bg1"/>
                </a:solidFill>
                <a:sym typeface="Open Sans 1"/>
              </a:rPr>
            </a:br>
            <a:r>
              <a:rPr lang="en-US" sz="3733">
                <a:solidFill>
                  <a:schemeClr val="bg1"/>
                </a:solidFill>
                <a:sym typeface="Open Sans 1"/>
              </a:rPr>
              <a:t>Second Line, </a:t>
            </a:r>
            <a:br>
              <a:rPr lang="en-US" sz="3733">
                <a:solidFill>
                  <a:schemeClr val="bg1"/>
                </a:solidFill>
                <a:sym typeface="Open Sans 1"/>
              </a:rPr>
            </a:br>
            <a:r>
              <a:rPr lang="en-US" sz="3733">
                <a:solidFill>
                  <a:schemeClr val="bg1"/>
                </a:solidFill>
                <a:sym typeface="Open Sans 1"/>
              </a:rPr>
              <a:t>Open Sans Bold, </a:t>
            </a:r>
            <a:br>
              <a:rPr lang="en-US" sz="3733">
                <a:solidFill>
                  <a:schemeClr val="bg1"/>
                </a:solidFill>
                <a:sym typeface="Open Sans 1"/>
              </a:rPr>
            </a:br>
            <a:r>
              <a:rPr lang="en-US" sz="3733">
                <a:solidFill>
                  <a:schemeClr val="bg1"/>
                </a:solidFill>
                <a:sym typeface="Open Sans 1"/>
              </a:rPr>
              <a:t>Pt 28</a:t>
            </a:r>
            <a:endParaRPr lang="en-US" sz="3733" dirty="0">
              <a:solidFill>
                <a:schemeClr val="bg1"/>
              </a:solidFill>
              <a:sym typeface="Open Sans 1"/>
            </a:endParaRPr>
          </a:p>
        </p:txBody>
      </p:sp>
      <p:pic>
        <p:nvPicPr>
          <p:cNvPr id="9" name="Picture 8">
            <a:extLst>
              <a:ext uri="{FF2B5EF4-FFF2-40B4-BE49-F238E27FC236}">
                <a16:creationId xmlns:a16="http://schemas.microsoft.com/office/drawing/2014/main" id="{8D7FD507-348C-07CA-9921-6BBEA7A603CD}"/>
              </a:ext>
            </a:extLst>
          </p:cNvPr>
          <p:cNvPicPr>
            <a:picLocks noChangeAspect="1"/>
          </p:cNvPicPr>
          <p:nvPr userDrawn="1"/>
        </p:nvPicPr>
        <p:blipFill>
          <a:blip r:embed="rId2">
            <a:extLst>
              <a:ext uri="{28A0092B-C50C-407E-A947-70E740481C1C}">
                <a14:useLocalDpi xmlns:a14="http://schemas.microsoft.com/office/drawing/2010/main" val="0"/>
              </a:ext>
            </a:extLst>
          </a:blip>
          <a:srcRect l="17851" t="-12070" r="24583" b="-15601"/>
          <a:stretch/>
        </p:blipFill>
        <p:spPr>
          <a:xfrm>
            <a:off x="5020147" y="-1569280"/>
            <a:ext cx="9482663" cy="9962045"/>
          </a:xfrm>
          <a:prstGeom prst="ellipse">
            <a:avLst/>
          </a:prstGeom>
        </p:spPr>
      </p:pic>
      <p:pic>
        <p:nvPicPr>
          <p:cNvPr id="2" name="Picture 1">
            <a:extLst>
              <a:ext uri="{FF2B5EF4-FFF2-40B4-BE49-F238E27FC236}">
                <a16:creationId xmlns:a16="http://schemas.microsoft.com/office/drawing/2014/main" id="{E43B0378-F784-DB79-CA34-F529C1331B2C}"/>
              </a:ext>
            </a:extLst>
          </p:cNvPr>
          <p:cNvPicPr>
            <a:picLocks noChangeAspect="1"/>
          </p:cNvPicPr>
          <p:nvPr userDrawn="1"/>
        </p:nvPicPr>
        <p:blipFill>
          <a:blip r:embed="rId3"/>
          <a:srcRect/>
          <a:stretch/>
        </p:blipFill>
        <p:spPr>
          <a:xfrm>
            <a:off x="144321" y="190220"/>
            <a:ext cx="2541466" cy="1175211"/>
          </a:xfrm>
          <a:prstGeom prst="rect">
            <a:avLst/>
          </a:prstGeom>
        </p:spPr>
      </p:pic>
      <p:sp>
        <p:nvSpPr>
          <p:cNvPr id="5" name="Text Placeholder 24">
            <a:extLst>
              <a:ext uri="{FF2B5EF4-FFF2-40B4-BE49-F238E27FC236}">
                <a16:creationId xmlns:a16="http://schemas.microsoft.com/office/drawing/2014/main" id="{894C2877-4CF2-5F17-6265-E94D82451EE4}"/>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accent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6" name="Title 1">
            <a:extLst>
              <a:ext uri="{FF2B5EF4-FFF2-40B4-BE49-F238E27FC236}">
                <a16:creationId xmlns:a16="http://schemas.microsoft.com/office/drawing/2014/main" id="{D65C3C38-91EC-0030-97DF-3223AEA44131}"/>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7" name="Text Placeholder 21">
            <a:extLst>
              <a:ext uri="{FF2B5EF4-FFF2-40B4-BE49-F238E27FC236}">
                <a16:creationId xmlns:a16="http://schemas.microsoft.com/office/drawing/2014/main" id="{8331FDA3-51FD-FAD9-FEA7-D14D4ADD20E4}"/>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accent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6235528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vider 1A">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02149DC-DA9F-C22A-8F7F-22862A369E30}"/>
              </a:ext>
            </a:extLst>
          </p:cNvPr>
          <p:cNvPicPr>
            <a:picLocks noChangeAspect="1"/>
          </p:cNvPicPr>
          <p:nvPr userDrawn="1"/>
        </p:nvPicPr>
        <p:blipFill>
          <a:blip r:embed="rId2" cstate="print">
            <a:alphaModFix amt="40000"/>
            <a:extLst>
              <a:ext uri="{28A0092B-C50C-407E-A947-70E740481C1C}">
                <a14:useLocalDpi xmlns:a14="http://schemas.microsoft.com/office/drawing/2010/main" val="0"/>
              </a:ext>
            </a:extLst>
          </a:blip>
          <a:stretch>
            <a:fillRect/>
          </a:stretch>
        </p:blipFill>
        <p:spPr>
          <a:xfrm>
            <a:off x="9725207" y="4230784"/>
            <a:ext cx="2630109" cy="2627216"/>
          </a:xfrm>
          <a:prstGeom prst="rect">
            <a:avLst/>
          </a:prstGeom>
        </p:spPr>
      </p:pic>
      <p:sp>
        <p:nvSpPr>
          <p:cNvPr id="16" name="Text Placeholder 9" hidden="1">
            <a:extLst>
              <a:ext uri="{FF2B5EF4-FFF2-40B4-BE49-F238E27FC236}">
                <a16:creationId xmlns:a16="http://schemas.microsoft.com/office/drawing/2014/main" id="{8DA136A9-AB67-8236-6543-8F2E3CE18142}"/>
              </a:ext>
            </a:extLst>
          </p:cNvPr>
          <p:cNvSpPr>
            <a:spLocks noGrp="1"/>
          </p:cNvSpPr>
          <p:nvPr>
            <p:ph type="body" sz="quarter" idx="10" hasCustomPrompt="1"/>
          </p:nvPr>
        </p:nvSpPr>
        <p:spPr>
          <a:xfrm>
            <a:off x="959997" y="3258816"/>
            <a:ext cx="10080000" cy="480000"/>
          </a:xfrm>
          <a:prstGeom prst="rect">
            <a:avLst/>
          </a:prstGeom>
        </p:spPr>
        <p:txBody>
          <a:bodyPr lIns="0" tIns="0" rIns="0" bIns="0">
            <a:noAutofit/>
          </a:bodyPr>
          <a:lstStyle>
            <a:lvl1pPr marL="0" indent="0" algn="l">
              <a:lnSpc>
                <a:spcPct val="110000"/>
              </a:lnSpc>
              <a:buNone/>
              <a:defRPr sz="2933" b="0"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a:t>Sub-title: Open Sans, regular 22pt, left align</a:t>
            </a:r>
          </a:p>
        </p:txBody>
      </p:sp>
      <p:sp>
        <p:nvSpPr>
          <p:cNvPr id="8" name="Title 1">
            <a:extLst>
              <a:ext uri="{FF2B5EF4-FFF2-40B4-BE49-F238E27FC236}">
                <a16:creationId xmlns:a16="http://schemas.microsoft.com/office/drawing/2014/main" id="{8E080E68-A791-76B1-A463-84BDAC0E1758}"/>
              </a:ext>
            </a:extLst>
          </p:cNvPr>
          <p:cNvSpPr txBox="1">
            <a:spLocks/>
          </p:cNvSpPr>
          <p:nvPr userDrawn="1"/>
        </p:nvSpPr>
        <p:spPr>
          <a:xfrm>
            <a:off x="1056003" y="4771228"/>
            <a:ext cx="10079995" cy="516624"/>
          </a:xfrm>
          <a:prstGeom prst="rect">
            <a:avLst/>
          </a:prstGeom>
        </p:spPr>
        <p:txBody>
          <a:bodyPr vert="horz" lIns="0" tIns="0" rIns="0" bIns="0" rtlCol="0" anchor="t" anchorCtr="0">
            <a:normAutofit/>
          </a:bodyPr>
          <a:lstStyle>
            <a:lvl1pPr algn="l" defTabSz="685800" rtl="0" eaLnBrk="1" latinLnBrk="0" hangingPunct="1">
              <a:lnSpc>
                <a:spcPct val="85000"/>
              </a:lnSpc>
              <a:spcBef>
                <a:spcPct val="0"/>
              </a:spcBef>
              <a:buNone/>
              <a:defRPr sz="3500" b="1"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endParaRPr lang="en-US" sz="2933" b="0" dirty="0"/>
          </a:p>
        </p:txBody>
      </p:sp>
      <p:sp>
        <p:nvSpPr>
          <p:cNvPr id="12" name="Title 1">
            <a:extLst>
              <a:ext uri="{FF2B5EF4-FFF2-40B4-BE49-F238E27FC236}">
                <a16:creationId xmlns:a16="http://schemas.microsoft.com/office/drawing/2014/main" id="{9F1B9CAC-A7DD-232E-33DF-B380FDD3E7BF}"/>
              </a:ext>
            </a:extLst>
          </p:cNvPr>
          <p:cNvSpPr txBox="1">
            <a:spLocks/>
          </p:cNvSpPr>
          <p:nvPr userDrawn="1"/>
        </p:nvSpPr>
        <p:spPr>
          <a:xfrm>
            <a:off x="1308337" y="5626113"/>
            <a:ext cx="10079995" cy="470731"/>
          </a:xfrm>
          <a:prstGeom prst="rect">
            <a:avLst/>
          </a:prstGeom>
        </p:spPr>
        <p:txBody>
          <a:bodyPr vert="horz" lIns="0" tIns="0" rIns="0" bIns="0" rtlCol="0" anchor="t" anchorCtr="0">
            <a:normAutofit/>
          </a:bodyPr>
          <a:lstStyle>
            <a:lvl1pPr algn="l" defTabSz="685800" rtl="0" eaLnBrk="1" latinLnBrk="0" hangingPunct="1">
              <a:lnSpc>
                <a:spcPct val="85000"/>
              </a:lnSpc>
              <a:spcBef>
                <a:spcPct val="0"/>
              </a:spcBef>
              <a:buNone/>
              <a:defRPr sz="3500" b="1"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endParaRPr lang="en-US" sz="2933" b="0" dirty="0"/>
          </a:p>
        </p:txBody>
      </p:sp>
      <p:sp>
        <p:nvSpPr>
          <p:cNvPr id="17" name="Title 1">
            <a:extLst>
              <a:ext uri="{FF2B5EF4-FFF2-40B4-BE49-F238E27FC236}">
                <a16:creationId xmlns:a16="http://schemas.microsoft.com/office/drawing/2014/main" id="{BA9DCADE-A3E9-8FCB-C7C7-61FC408D67C5}"/>
              </a:ext>
            </a:extLst>
          </p:cNvPr>
          <p:cNvSpPr>
            <a:spLocks noGrp="1"/>
          </p:cNvSpPr>
          <p:nvPr>
            <p:ph type="ctrTitle" hasCustomPrompt="1"/>
          </p:nvPr>
        </p:nvSpPr>
        <p:spPr>
          <a:xfrm>
            <a:off x="960000" y="2125127"/>
            <a:ext cx="10079995" cy="1138773"/>
          </a:xfrm>
          <a:prstGeom prst="rect">
            <a:avLst/>
          </a:prstGeom>
        </p:spPr>
        <p:txBody>
          <a:bodyPr lIns="0" tIns="0" rIns="0" bIns="0" anchor="t" anchorCtr="0">
            <a:spAutoFit/>
          </a:bodyPr>
          <a:lstStyle>
            <a:lvl1pPr algn="l">
              <a:lnSpc>
                <a:spcPct val="85000"/>
              </a:lnSpc>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r>
              <a:rPr lang="en-US" dirty="0"/>
              <a:t>DIVIDER: OPEN SANS, BOLD, 36pt, </a:t>
            </a:r>
            <a:br>
              <a:rPr lang="en-US" dirty="0"/>
            </a:br>
            <a:r>
              <a:rPr lang="en-US" dirty="0"/>
              <a:t>LEFT ALIGN</a:t>
            </a:r>
          </a:p>
        </p:txBody>
      </p:sp>
      <p:sp>
        <p:nvSpPr>
          <p:cNvPr id="15" name="Text Placeholder 21">
            <a:extLst>
              <a:ext uri="{FF2B5EF4-FFF2-40B4-BE49-F238E27FC236}">
                <a16:creationId xmlns:a16="http://schemas.microsoft.com/office/drawing/2014/main" id="{0D891228-B135-EEA3-56CD-5CA1C59468E8}"/>
              </a:ext>
            </a:extLst>
          </p:cNvPr>
          <p:cNvSpPr>
            <a:spLocks noGrp="1"/>
          </p:cNvSpPr>
          <p:nvPr>
            <p:ph type="body" sz="quarter" idx="67" hasCustomPrompt="1"/>
          </p:nvPr>
        </p:nvSpPr>
        <p:spPr>
          <a:xfrm>
            <a:off x="959999" y="3278900"/>
            <a:ext cx="10079995" cy="369332"/>
          </a:xfrm>
        </p:spPr>
        <p:txBody>
          <a:bodyPr wrap="square"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
        <p:nvSpPr>
          <p:cNvPr id="4" name="Slide Number Placeholder 8">
            <a:extLst>
              <a:ext uri="{FF2B5EF4-FFF2-40B4-BE49-F238E27FC236}">
                <a16:creationId xmlns:a16="http://schemas.microsoft.com/office/drawing/2014/main" id="{E1A40D5A-F3B2-CED5-03FC-F844913C897E}"/>
              </a:ext>
            </a:extLst>
          </p:cNvPr>
          <p:cNvSpPr txBox="1">
            <a:spLocks/>
          </p:cNvSpPr>
          <p:nvPr userDrawn="1"/>
        </p:nvSpPr>
        <p:spPr>
          <a:xfrm>
            <a:off x="345572"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1"/>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 Placeholder 11">
            <a:extLst>
              <a:ext uri="{FF2B5EF4-FFF2-40B4-BE49-F238E27FC236}">
                <a16:creationId xmlns:a16="http://schemas.microsoft.com/office/drawing/2014/main" id="{86B952C1-EBEF-9959-9C57-C30B0C614DB8}"/>
              </a:ext>
            </a:extLst>
          </p:cNvPr>
          <p:cNvSpPr>
            <a:spLocks noGrp="1"/>
          </p:cNvSpPr>
          <p:nvPr>
            <p:ph type="body" sz="quarter" idx="63" hasCustomPrompt="1"/>
          </p:nvPr>
        </p:nvSpPr>
        <p:spPr>
          <a:xfrm>
            <a:off x="1663747"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32488476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1B">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02149DC-DA9F-C22A-8F7F-22862A369E30}"/>
              </a:ext>
            </a:extLst>
          </p:cNvPr>
          <p:cNvPicPr>
            <a:picLocks noChangeAspect="1"/>
          </p:cNvPicPr>
          <p:nvPr userDrawn="1"/>
        </p:nvPicPr>
        <p:blipFill>
          <a:blip r:embed="rId2" cstate="print">
            <a:alphaModFix amt="40000"/>
            <a:extLst>
              <a:ext uri="{28A0092B-C50C-407E-A947-70E740481C1C}">
                <a14:useLocalDpi xmlns:a14="http://schemas.microsoft.com/office/drawing/2010/main" val="0"/>
              </a:ext>
            </a:extLst>
          </a:blip>
          <a:stretch>
            <a:fillRect/>
          </a:stretch>
        </p:blipFill>
        <p:spPr>
          <a:xfrm>
            <a:off x="9725207" y="4230784"/>
            <a:ext cx="2630109" cy="2627216"/>
          </a:xfrm>
          <a:prstGeom prst="rect">
            <a:avLst/>
          </a:prstGeom>
        </p:spPr>
      </p:pic>
      <p:sp>
        <p:nvSpPr>
          <p:cNvPr id="16" name="Text Placeholder 9" hidden="1">
            <a:extLst>
              <a:ext uri="{FF2B5EF4-FFF2-40B4-BE49-F238E27FC236}">
                <a16:creationId xmlns:a16="http://schemas.microsoft.com/office/drawing/2014/main" id="{8DA136A9-AB67-8236-6543-8F2E3CE18142}"/>
              </a:ext>
            </a:extLst>
          </p:cNvPr>
          <p:cNvSpPr>
            <a:spLocks noGrp="1"/>
          </p:cNvSpPr>
          <p:nvPr>
            <p:ph type="body" sz="quarter" idx="10" hasCustomPrompt="1"/>
          </p:nvPr>
        </p:nvSpPr>
        <p:spPr>
          <a:xfrm>
            <a:off x="959997" y="3258816"/>
            <a:ext cx="10080000" cy="480000"/>
          </a:xfrm>
          <a:prstGeom prst="rect">
            <a:avLst/>
          </a:prstGeom>
        </p:spPr>
        <p:txBody>
          <a:bodyPr lIns="0" tIns="0" rIns="0" bIns="0">
            <a:noAutofit/>
          </a:bodyPr>
          <a:lstStyle>
            <a:lvl1pPr marL="0" indent="0" algn="l">
              <a:lnSpc>
                <a:spcPct val="110000"/>
              </a:lnSpc>
              <a:buNone/>
              <a:defRPr sz="2933" b="0"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a:t>Sub-title: Open Sans, regular 22pt, left align</a:t>
            </a:r>
          </a:p>
        </p:txBody>
      </p:sp>
      <p:sp>
        <p:nvSpPr>
          <p:cNvPr id="8" name="Title 1">
            <a:extLst>
              <a:ext uri="{FF2B5EF4-FFF2-40B4-BE49-F238E27FC236}">
                <a16:creationId xmlns:a16="http://schemas.microsoft.com/office/drawing/2014/main" id="{8E080E68-A791-76B1-A463-84BDAC0E1758}"/>
              </a:ext>
            </a:extLst>
          </p:cNvPr>
          <p:cNvSpPr txBox="1">
            <a:spLocks/>
          </p:cNvSpPr>
          <p:nvPr userDrawn="1"/>
        </p:nvSpPr>
        <p:spPr>
          <a:xfrm>
            <a:off x="1056003" y="4771228"/>
            <a:ext cx="10079995" cy="516624"/>
          </a:xfrm>
          <a:prstGeom prst="rect">
            <a:avLst/>
          </a:prstGeom>
        </p:spPr>
        <p:txBody>
          <a:bodyPr vert="horz" lIns="0" tIns="0" rIns="0" bIns="0" rtlCol="0" anchor="t" anchorCtr="0">
            <a:normAutofit/>
          </a:bodyPr>
          <a:lstStyle>
            <a:lvl1pPr algn="l" defTabSz="685800" rtl="0" eaLnBrk="1" latinLnBrk="0" hangingPunct="1">
              <a:lnSpc>
                <a:spcPct val="85000"/>
              </a:lnSpc>
              <a:spcBef>
                <a:spcPct val="0"/>
              </a:spcBef>
              <a:buNone/>
              <a:defRPr sz="3500" b="1"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endParaRPr lang="en-US" sz="2933" b="0" dirty="0"/>
          </a:p>
        </p:txBody>
      </p:sp>
      <p:sp>
        <p:nvSpPr>
          <p:cNvPr id="12" name="Title 1">
            <a:extLst>
              <a:ext uri="{FF2B5EF4-FFF2-40B4-BE49-F238E27FC236}">
                <a16:creationId xmlns:a16="http://schemas.microsoft.com/office/drawing/2014/main" id="{9F1B9CAC-A7DD-232E-33DF-B380FDD3E7BF}"/>
              </a:ext>
            </a:extLst>
          </p:cNvPr>
          <p:cNvSpPr txBox="1">
            <a:spLocks/>
          </p:cNvSpPr>
          <p:nvPr userDrawn="1"/>
        </p:nvSpPr>
        <p:spPr>
          <a:xfrm>
            <a:off x="1308337" y="5626113"/>
            <a:ext cx="10079995" cy="470731"/>
          </a:xfrm>
          <a:prstGeom prst="rect">
            <a:avLst/>
          </a:prstGeom>
        </p:spPr>
        <p:txBody>
          <a:bodyPr vert="horz" lIns="0" tIns="0" rIns="0" bIns="0" rtlCol="0" anchor="t" anchorCtr="0">
            <a:normAutofit/>
          </a:bodyPr>
          <a:lstStyle>
            <a:lvl1pPr algn="l" defTabSz="685800" rtl="0" eaLnBrk="1" latinLnBrk="0" hangingPunct="1">
              <a:lnSpc>
                <a:spcPct val="85000"/>
              </a:lnSpc>
              <a:spcBef>
                <a:spcPct val="0"/>
              </a:spcBef>
              <a:buNone/>
              <a:defRPr sz="3500" b="1"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endParaRPr lang="en-US" sz="2933" b="0" dirty="0"/>
          </a:p>
        </p:txBody>
      </p:sp>
      <p:sp>
        <p:nvSpPr>
          <p:cNvPr id="11" name="Title 1">
            <a:extLst>
              <a:ext uri="{FF2B5EF4-FFF2-40B4-BE49-F238E27FC236}">
                <a16:creationId xmlns:a16="http://schemas.microsoft.com/office/drawing/2014/main" id="{998D58C7-10BE-B260-D06C-9AA9D9DF8279}"/>
              </a:ext>
            </a:extLst>
          </p:cNvPr>
          <p:cNvSpPr>
            <a:spLocks noGrp="1"/>
          </p:cNvSpPr>
          <p:nvPr>
            <p:ph type="ctrTitle" hasCustomPrompt="1"/>
          </p:nvPr>
        </p:nvSpPr>
        <p:spPr>
          <a:xfrm>
            <a:off x="960000" y="2125127"/>
            <a:ext cx="10079995" cy="1138773"/>
          </a:xfrm>
          <a:prstGeom prst="rect">
            <a:avLst/>
          </a:prstGeom>
        </p:spPr>
        <p:txBody>
          <a:bodyPr lIns="0" tIns="0" rIns="0" bIns="0" anchor="t" anchorCtr="0">
            <a:spAutoFit/>
          </a:bodyPr>
          <a:lstStyle>
            <a:lvl1pPr algn="ctr">
              <a:lnSpc>
                <a:spcPct val="85000"/>
              </a:lnSpc>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r>
              <a:rPr lang="en-US" dirty="0"/>
              <a:t>DIVIDER: OPEN SANS, BOLD, 36pt, </a:t>
            </a:r>
            <a:br>
              <a:rPr lang="en-US" dirty="0"/>
            </a:br>
            <a:r>
              <a:rPr lang="en-US" dirty="0"/>
              <a:t>CENTRE ALIGN</a:t>
            </a:r>
          </a:p>
        </p:txBody>
      </p:sp>
      <p:sp>
        <p:nvSpPr>
          <p:cNvPr id="13" name="Text Placeholder 21">
            <a:extLst>
              <a:ext uri="{FF2B5EF4-FFF2-40B4-BE49-F238E27FC236}">
                <a16:creationId xmlns:a16="http://schemas.microsoft.com/office/drawing/2014/main" id="{B79A4893-79C9-DBA1-4434-C4560DA77309}"/>
              </a:ext>
            </a:extLst>
          </p:cNvPr>
          <p:cNvSpPr>
            <a:spLocks noGrp="1"/>
          </p:cNvSpPr>
          <p:nvPr>
            <p:ph type="body" sz="quarter" idx="67" hasCustomPrompt="1"/>
          </p:nvPr>
        </p:nvSpPr>
        <p:spPr>
          <a:xfrm>
            <a:off x="959999" y="3278900"/>
            <a:ext cx="10079995" cy="369332"/>
          </a:xfrm>
        </p:spPr>
        <p:txBody>
          <a:bodyPr wrap="square" lIns="0" tIns="0" rIns="0" bIns="0">
            <a:spAutoFit/>
          </a:bodyPr>
          <a:lstStyle>
            <a:lvl1pPr marL="0" indent="0" algn="ctr">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centre align</a:t>
            </a:r>
          </a:p>
        </p:txBody>
      </p:sp>
      <p:sp>
        <p:nvSpPr>
          <p:cNvPr id="4" name="Slide Number Placeholder 8">
            <a:extLst>
              <a:ext uri="{FF2B5EF4-FFF2-40B4-BE49-F238E27FC236}">
                <a16:creationId xmlns:a16="http://schemas.microsoft.com/office/drawing/2014/main" id="{9813ECE0-EC09-5F74-23E8-B2A81304B981}"/>
              </a:ext>
            </a:extLst>
          </p:cNvPr>
          <p:cNvSpPr txBox="1">
            <a:spLocks/>
          </p:cNvSpPr>
          <p:nvPr userDrawn="1"/>
        </p:nvSpPr>
        <p:spPr>
          <a:xfrm>
            <a:off x="345572"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1"/>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 Placeholder 11">
            <a:extLst>
              <a:ext uri="{FF2B5EF4-FFF2-40B4-BE49-F238E27FC236}">
                <a16:creationId xmlns:a16="http://schemas.microsoft.com/office/drawing/2014/main" id="{9B38981D-7841-41A3-FEA1-7AB840E723F9}"/>
              </a:ext>
            </a:extLst>
          </p:cNvPr>
          <p:cNvSpPr>
            <a:spLocks noGrp="1"/>
          </p:cNvSpPr>
          <p:nvPr>
            <p:ph type="body" sz="quarter" idx="63" hasCustomPrompt="1"/>
          </p:nvPr>
        </p:nvSpPr>
        <p:spPr>
          <a:xfrm>
            <a:off x="1663747"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38594999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2A">
    <p:spTree>
      <p:nvGrpSpPr>
        <p:cNvPr id="1" name=""/>
        <p:cNvGrpSpPr/>
        <p:nvPr/>
      </p:nvGrpSpPr>
      <p:grpSpPr>
        <a:xfrm>
          <a:off x="0" y="0"/>
          <a:ext cx="0" cy="0"/>
          <a:chOff x="0" y="0"/>
          <a:chExt cx="0" cy="0"/>
        </a:xfrm>
      </p:grpSpPr>
      <p:pic>
        <p:nvPicPr>
          <p:cNvPr id="2" name="Picture 1" descr="A blue star with a black background&#10;&#10;Description automatically generated">
            <a:extLst>
              <a:ext uri="{FF2B5EF4-FFF2-40B4-BE49-F238E27FC236}">
                <a16:creationId xmlns:a16="http://schemas.microsoft.com/office/drawing/2014/main" id="{46AF3DBD-31E5-BF81-4D8A-D273314B58C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24940" y="4204607"/>
            <a:ext cx="2630109" cy="2627216"/>
          </a:xfrm>
          <a:prstGeom prst="rect">
            <a:avLst/>
          </a:prstGeom>
        </p:spPr>
      </p:pic>
      <p:sp>
        <p:nvSpPr>
          <p:cNvPr id="9" name="Slide Number Placeholder 8">
            <a:extLst>
              <a:ext uri="{FF2B5EF4-FFF2-40B4-BE49-F238E27FC236}">
                <a16:creationId xmlns:a16="http://schemas.microsoft.com/office/drawing/2014/main" id="{79C81054-A08B-6696-FBF8-6CC9BA4593E9}"/>
              </a:ext>
            </a:extLst>
          </p:cNvPr>
          <p:cNvSpPr txBox="1">
            <a:spLocks/>
          </p:cNvSpPr>
          <p:nvPr userDrawn="1"/>
        </p:nvSpPr>
        <p:spPr>
          <a:xfrm>
            <a:off x="5453906" y="634146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067"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2" name="Title 1">
            <a:extLst>
              <a:ext uri="{FF2B5EF4-FFF2-40B4-BE49-F238E27FC236}">
                <a16:creationId xmlns:a16="http://schemas.microsoft.com/office/drawing/2014/main" id="{4EFA1E33-7F6C-D4BC-D896-B37B86022D52}"/>
              </a:ext>
            </a:extLst>
          </p:cNvPr>
          <p:cNvSpPr>
            <a:spLocks noGrp="1"/>
          </p:cNvSpPr>
          <p:nvPr>
            <p:ph type="ctrTitle" hasCustomPrompt="1"/>
          </p:nvPr>
        </p:nvSpPr>
        <p:spPr>
          <a:xfrm>
            <a:off x="960000" y="2125127"/>
            <a:ext cx="10079995" cy="1138773"/>
          </a:xfrm>
          <a:prstGeom prst="rect">
            <a:avLst/>
          </a:prstGeom>
        </p:spPr>
        <p:txBody>
          <a:bodyPr lIns="0" tIns="0" rIns="0" bIns="0" anchor="t" anchorCtr="0">
            <a:spAutoFit/>
          </a:bodyPr>
          <a:lstStyle>
            <a:lvl1pPr algn="l">
              <a:lnSpc>
                <a:spcPct val="85000"/>
              </a:lnSpc>
              <a:defRPr sz="36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r>
              <a:rPr lang="en-US" dirty="0"/>
              <a:t>DIVIDER: OPEN SANS, BOLD, 36pt, </a:t>
            </a:r>
            <a:br>
              <a:rPr lang="en-US" dirty="0"/>
            </a:br>
            <a:r>
              <a:rPr lang="en-US" dirty="0"/>
              <a:t>LEFT ALIGN</a:t>
            </a:r>
          </a:p>
        </p:txBody>
      </p:sp>
      <p:sp>
        <p:nvSpPr>
          <p:cNvPr id="13" name="Text Placeholder 21">
            <a:extLst>
              <a:ext uri="{FF2B5EF4-FFF2-40B4-BE49-F238E27FC236}">
                <a16:creationId xmlns:a16="http://schemas.microsoft.com/office/drawing/2014/main" id="{F8AE3113-3A91-1AD7-6912-27CC2BAE8D0D}"/>
              </a:ext>
            </a:extLst>
          </p:cNvPr>
          <p:cNvSpPr>
            <a:spLocks noGrp="1"/>
          </p:cNvSpPr>
          <p:nvPr>
            <p:ph type="body" sz="quarter" idx="67" hasCustomPrompt="1"/>
          </p:nvPr>
        </p:nvSpPr>
        <p:spPr>
          <a:xfrm>
            <a:off x="959999" y="3278900"/>
            <a:ext cx="10079995" cy="369332"/>
          </a:xfrm>
        </p:spPr>
        <p:txBody>
          <a:bodyPr wrap="square" lIns="0" tIns="0" rIns="0" bIns="0">
            <a:spAutoFit/>
          </a:bodyPr>
          <a:lstStyle>
            <a:lvl1pPr marL="0" indent="0">
              <a:lnSpc>
                <a:spcPct val="100000"/>
              </a:lnSpc>
              <a:buNone/>
              <a:defRPr sz="2400">
                <a:solidFill>
                  <a:schemeClr val="accent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
        <p:nvSpPr>
          <p:cNvPr id="5" name="Slide Number Placeholder 8">
            <a:extLst>
              <a:ext uri="{FF2B5EF4-FFF2-40B4-BE49-F238E27FC236}">
                <a16:creationId xmlns:a16="http://schemas.microsoft.com/office/drawing/2014/main" id="{CE5EFE14-4306-3751-7B50-0BF9E6C48B21}"/>
              </a:ext>
            </a:extLst>
          </p:cNvPr>
          <p:cNvSpPr txBox="1">
            <a:spLocks/>
          </p:cNvSpPr>
          <p:nvPr userDrawn="1"/>
        </p:nvSpPr>
        <p:spPr>
          <a:xfrm>
            <a:off x="345572"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 Placeholder 11">
            <a:extLst>
              <a:ext uri="{FF2B5EF4-FFF2-40B4-BE49-F238E27FC236}">
                <a16:creationId xmlns:a16="http://schemas.microsoft.com/office/drawing/2014/main" id="{986DD002-EE09-AAF7-9EC1-4EF238BCB8E1}"/>
              </a:ext>
            </a:extLst>
          </p:cNvPr>
          <p:cNvSpPr>
            <a:spLocks noGrp="1"/>
          </p:cNvSpPr>
          <p:nvPr>
            <p:ph type="body" sz="quarter" idx="63" hasCustomPrompt="1"/>
          </p:nvPr>
        </p:nvSpPr>
        <p:spPr>
          <a:xfrm>
            <a:off x="1663747"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30554809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2B">
    <p:spTree>
      <p:nvGrpSpPr>
        <p:cNvPr id="1" name=""/>
        <p:cNvGrpSpPr/>
        <p:nvPr/>
      </p:nvGrpSpPr>
      <p:grpSpPr>
        <a:xfrm>
          <a:off x="0" y="0"/>
          <a:ext cx="0" cy="0"/>
          <a:chOff x="0" y="0"/>
          <a:chExt cx="0" cy="0"/>
        </a:xfrm>
      </p:grpSpPr>
      <p:pic>
        <p:nvPicPr>
          <p:cNvPr id="2" name="Picture 1" descr="A blue star with a black background&#10;&#10;Description automatically generated">
            <a:extLst>
              <a:ext uri="{FF2B5EF4-FFF2-40B4-BE49-F238E27FC236}">
                <a16:creationId xmlns:a16="http://schemas.microsoft.com/office/drawing/2014/main" id="{1C8FA438-0B97-614E-869B-DE39C71AFBD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24940" y="4204607"/>
            <a:ext cx="2630109" cy="2627216"/>
          </a:xfrm>
          <a:prstGeom prst="rect">
            <a:avLst/>
          </a:prstGeom>
        </p:spPr>
      </p:pic>
      <p:sp>
        <p:nvSpPr>
          <p:cNvPr id="11" name="Title 1">
            <a:extLst>
              <a:ext uri="{FF2B5EF4-FFF2-40B4-BE49-F238E27FC236}">
                <a16:creationId xmlns:a16="http://schemas.microsoft.com/office/drawing/2014/main" id="{AA021D85-42C7-85DA-18BA-7D0DF2A64327}"/>
              </a:ext>
            </a:extLst>
          </p:cNvPr>
          <p:cNvSpPr>
            <a:spLocks noGrp="1"/>
          </p:cNvSpPr>
          <p:nvPr>
            <p:ph type="ctrTitle" hasCustomPrompt="1"/>
          </p:nvPr>
        </p:nvSpPr>
        <p:spPr>
          <a:xfrm>
            <a:off x="960000" y="2125127"/>
            <a:ext cx="10079995" cy="1138773"/>
          </a:xfrm>
          <a:prstGeom prst="rect">
            <a:avLst/>
          </a:prstGeom>
        </p:spPr>
        <p:txBody>
          <a:bodyPr lIns="0" tIns="0" rIns="0" bIns="0" anchor="t" anchorCtr="0">
            <a:spAutoFit/>
          </a:bodyPr>
          <a:lstStyle>
            <a:lvl1pPr algn="ctr">
              <a:lnSpc>
                <a:spcPct val="85000"/>
              </a:lnSpc>
              <a:defRPr sz="36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r>
              <a:rPr lang="en-US" dirty="0"/>
              <a:t>DIVIDER: OPEN SANS, BOLD, 36pt, </a:t>
            </a:r>
            <a:br>
              <a:rPr lang="en-US" dirty="0"/>
            </a:br>
            <a:r>
              <a:rPr lang="en-US" dirty="0"/>
              <a:t>CENTRE ALIGN</a:t>
            </a:r>
          </a:p>
        </p:txBody>
      </p:sp>
      <p:sp>
        <p:nvSpPr>
          <p:cNvPr id="12" name="Text Placeholder 21">
            <a:extLst>
              <a:ext uri="{FF2B5EF4-FFF2-40B4-BE49-F238E27FC236}">
                <a16:creationId xmlns:a16="http://schemas.microsoft.com/office/drawing/2014/main" id="{5B0CF841-30F6-9452-F9D0-B1DE1630D325}"/>
              </a:ext>
            </a:extLst>
          </p:cNvPr>
          <p:cNvSpPr>
            <a:spLocks noGrp="1"/>
          </p:cNvSpPr>
          <p:nvPr>
            <p:ph type="body" sz="quarter" idx="67" hasCustomPrompt="1"/>
          </p:nvPr>
        </p:nvSpPr>
        <p:spPr>
          <a:xfrm>
            <a:off x="959999" y="3278900"/>
            <a:ext cx="10079995" cy="369332"/>
          </a:xfrm>
        </p:spPr>
        <p:txBody>
          <a:bodyPr wrap="square" lIns="0" tIns="0" rIns="0" bIns="0">
            <a:spAutoFit/>
          </a:bodyPr>
          <a:lstStyle>
            <a:lvl1pPr marL="0" indent="0" algn="ctr">
              <a:lnSpc>
                <a:spcPct val="100000"/>
              </a:lnSpc>
              <a:buNone/>
              <a:defRPr sz="2400">
                <a:solidFill>
                  <a:schemeClr val="accent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centre align</a:t>
            </a:r>
          </a:p>
        </p:txBody>
      </p:sp>
      <p:sp>
        <p:nvSpPr>
          <p:cNvPr id="5" name="Slide Number Placeholder 8">
            <a:extLst>
              <a:ext uri="{FF2B5EF4-FFF2-40B4-BE49-F238E27FC236}">
                <a16:creationId xmlns:a16="http://schemas.microsoft.com/office/drawing/2014/main" id="{66E850B2-A00B-7F6C-3B5E-6A862321C677}"/>
              </a:ext>
            </a:extLst>
          </p:cNvPr>
          <p:cNvSpPr txBox="1">
            <a:spLocks/>
          </p:cNvSpPr>
          <p:nvPr userDrawn="1"/>
        </p:nvSpPr>
        <p:spPr>
          <a:xfrm>
            <a:off x="345572"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 Placeholder 11">
            <a:extLst>
              <a:ext uri="{FF2B5EF4-FFF2-40B4-BE49-F238E27FC236}">
                <a16:creationId xmlns:a16="http://schemas.microsoft.com/office/drawing/2014/main" id="{C99711B3-13C5-1B7D-1081-94E73C4D82C7}"/>
              </a:ext>
            </a:extLst>
          </p:cNvPr>
          <p:cNvSpPr>
            <a:spLocks noGrp="1"/>
          </p:cNvSpPr>
          <p:nvPr>
            <p:ph type="body" sz="quarter" idx="63" hasCustomPrompt="1"/>
          </p:nvPr>
        </p:nvSpPr>
        <p:spPr>
          <a:xfrm>
            <a:off x="1663747"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39483322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able of Content">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35B0AF7F-232A-FC49-9C05-0D39847B5CA9}"/>
              </a:ext>
            </a:extLst>
          </p:cNvPr>
          <p:cNvSpPr>
            <a:spLocks noGrp="1"/>
          </p:cNvSpPr>
          <p:nvPr>
            <p:ph type="body" sz="quarter" idx="10" hasCustomPrompt="1"/>
          </p:nvPr>
        </p:nvSpPr>
        <p:spPr>
          <a:xfrm>
            <a:off x="628332" y="342691"/>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Table of Contents - Open Sans, bold 28pt, left align</a:t>
            </a:r>
            <a:endParaRPr lang="en-US" dirty="0"/>
          </a:p>
        </p:txBody>
      </p:sp>
      <p:sp>
        <p:nvSpPr>
          <p:cNvPr id="65" name="Text Placeholder 11">
            <a:extLst>
              <a:ext uri="{FF2B5EF4-FFF2-40B4-BE49-F238E27FC236}">
                <a16:creationId xmlns:a16="http://schemas.microsoft.com/office/drawing/2014/main" id="{8AFBAC35-B6DE-B23E-DE9C-D024E06AD7FD}"/>
              </a:ext>
            </a:extLst>
          </p:cNvPr>
          <p:cNvSpPr>
            <a:spLocks noGrp="1"/>
          </p:cNvSpPr>
          <p:nvPr>
            <p:ph type="body" sz="quarter" idx="67" hasCustomPrompt="1"/>
          </p:nvPr>
        </p:nvSpPr>
        <p:spPr>
          <a:xfrm>
            <a:off x="1154171" y="1200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66" name="Text Placeholder 11">
            <a:extLst>
              <a:ext uri="{FF2B5EF4-FFF2-40B4-BE49-F238E27FC236}">
                <a16:creationId xmlns:a16="http://schemas.microsoft.com/office/drawing/2014/main" id="{62999B67-A100-B7E6-1008-43776E8680D6}"/>
              </a:ext>
            </a:extLst>
          </p:cNvPr>
          <p:cNvSpPr>
            <a:spLocks noGrp="1"/>
          </p:cNvSpPr>
          <p:nvPr>
            <p:ph type="body" sz="quarter" idx="68" hasCustomPrompt="1"/>
          </p:nvPr>
        </p:nvSpPr>
        <p:spPr>
          <a:xfrm>
            <a:off x="10259233" y="1200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67" name="Text Placeholder 11">
            <a:extLst>
              <a:ext uri="{FF2B5EF4-FFF2-40B4-BE49-F238E27FC236}">
                <a16:creationId xmlns:a16="http://schemas.microsoft.com/office/drawing/2014/main" id="{A27DC414-EBC6-8631-E039-4F783D9726F1}"/>
              </a:ext>
            </a:extLst>
          </p:cNvPr>
          <p:cNvSpPr>
            <a:spLocks noGrp="1"/>
          </p:cNvSpPr>
          <p:nvPr>
            <p:ph type="body" sz="quarter" idx="69" hasCustomPrompt="1"/>
          </p:nvPr>
        </p:nvSpPr>
        <p:spPr>
          <a:xfrm>
            <a:off x="659742" y="1200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1.</a:t>
            </a:r>
          </a:p>
        </p:txBody>
      </p:sp>
      <p:sp>
        <p:nvSpPr>
          <p:cNvPr id="71" name="Text Placeholder 11">
            <a:extLst>
              <a:ext uri="{FF2B5EF4-FFF2-40B4-BE49-F238E27FC236}">
                <a16:creationId xmlns:a16="http://schemas.microsoft.com/office/drawing/2014/main" id="{68F021E3-261D-6459-B4D6-83019AE764B3}"/>
              </a:ext>
            </a:extLst>
          </p:cNvPr>
          <p:cNvSpPr>
            <a:spLocks noGrp="1"/>
          </p:cNvSpPr>
          <p:nvPr>
            <p:ph type="body" sz="quarter" idx="73" hasCustomPrompt="1"/>
          </p:nvPr>
        </p:nvSpPr>
        <p:spPr>
          <a:xfrm>
            <a:off x="1147470" y="1584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72" name="Text Placeholder 11">
            <a:extLst>
              <a:ext uri="{FF2B5EF4-FFF2-40B4-BE49-F238E27FC236}">
                <a16:creationId xmlns:a16="http://schemas.microsoft.com/office/drawing/2014/main" id="{EE72FAF5-4D23-ED41-F60B-98966C9C72A8}"/>
              </a:ext>
            </a:extLst>
          </p:cNvPr>
          <p:cNvSpPr>
            <a:spLocks noGrp="1"/>
          </p:cNvSpPr>
          <p:nvPr>
            <p:ph type="body" sz="quarter" idx="74" hasCustomPrompt="1"/>
          </p:nvPr>
        </p:nvSpPr>
        <p:spPr>
          <a:xfrm>
            <a:off x="10259233" y="1584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73" name="Text Placeholder 11">
            <a:extLst>
              <a:ext uri="{FF2B5EF4-FFF2-40B4-BE49-F238E27FC236}">
                <a16:creationId xmlns:a16="http://schemas.microsoft.com/office/drawing/2014/main" id="{4C78C9B9-6704-2FD4-400E-9352895E4F88}"/>
              </a:ext>
            </a:extLst>
          </p:cNvPr>
          <p:cNvSpPr>
            <a:spLocks noGrp="1"/>
          </p:cNvSpPr>
          <p:nvPr>
            <p:ph type="body" sz="quarter" idx="75" hasCustomPrompt="1"/>
          </p:nvPr>
        </p:nvSpPr>
        <p:spPr>
          <a:xfrm>
            <a:off x="653041" y="1584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2.</a:t>
            </a:r>
          </a:p>
        </p:txBody>
      </p:sp>
      <p:sp>
        <p:nvSpPr>
          <p:cNvPr id="77" name="Text Placeholder 11">
            <a:extLst>
              <a:ext uri="{FF2B5EF4-FFF2-40B4-BE49-F238E27FC236}">
                <a16:creationId xmlns:a16="http://schemas.microsoft.com/office/drawing/2014/main" id="{55FDA1D9-5994-BAF1-DCA7-260129D5192C}"/>
              </a:ext>
            </a:extLst>
          </p:cNvPr>
          <p:cNvSpPr>
            <a:spLocks noGrp="1"/>
          </p:cNvSpPr>
          <p:nvPr>
            <p:ph type="body" sz="quarter" idx="79" hasCustomPrompt="1"/>
          </p:nvPr>
        </p:nvSpPr>
        <p:spPr>
          <a:xfrm>
            <a:off x="1147466" y="1968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78" name="Text Placeholder 11">
            <a:extLst>
              <a:ext uri="{FF2B5EF4-FFF2-40B4-BE49-F238E27FC236}">
                <a16:creationId xmlns:a16="http://schemas.microsoft.com/office/drawing/2014/main" id="{4EB77528-3A74-ADE3-8759-4BBE259DA8FE}"/>
              </a:ext>
            </a:extLst>
          </p:cNvPr>
          <p:cNvSpPr>
            <a:spLocks noGrp="1"/>
          </p:cNvSpPr>
          <p:nvPr>
            <p:ph type="body" sz="quarter" idx="80" hasCustomPrompt="1"/>
          </p:nvPr>
        </p:nvSpPr>
        <p:spPr>
          <a:xfrm>
            <a:off x="10259229" y="1968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79" name="Text Placeholder 11">
            <a:extLst>
              <a:ext uri="{FF2B5EF4-FFF2-40B4-BE49-F238E27FC236}">
                <a16:creationId xmlns:a16="http://schemas.microsoft.com/office/drawing/2014/main" id="{FACFC8A5-7552-B708-F02D-61EA1EA109F8}"/>
              </a:ext>
            </a:extLst>
          </p:cNvPr>
          <p:cNvSpPr>
            <a:spLocks noGrp="1"/>
          </p:cNvSpPr>
          <p:nvPr>
            <p:ph type="body" sz="quarter" idx="81" hasCustomPrompt="1"/>
          </p:nvPr>
        </p:nvSpPr>
        <p:spPr>
          <a:xfrm>
            <a:off x="653037" y="1968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3.</a:t>
            </a:r>
          </a:p>
        </p:txBody>
      </p:sp>
      <p:sp>
        <p:nvSpPr>
          <p:cNvPr id="83" name="Text Placeholder 11">
            <a:extLst>
              <a:ext uri="{FF2B5EF4-FFF2-40B4-BE49-F238E27FC236}">
                <a16:creationId xmlns:a16="http://schemas.microsoft.com/office/drawing/2014/main" id="{60F404A4-F218-D137-73A8-6EE866166EED}"/>
              </a:ext>
            </a:extLst>
          </p:cNvPr>
          <p:cNvSpPr>
            <a:spLocks noGrp="1"/>
          </p:cNvSpPr>
          <p:nvPr>
            <p:ph type="body" sz="quarter" idx="85" hasCustomPrompt="1"/>
          </p:nvPr>
        </p:nvSpPr>
        <p:spPr>
          <a:xfrm>
            <a:off x="1147466" y="2352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84" name="Text Placeholder 11">
            <a:extLst>
              <a:ext uri="{FF2B5EF4-FFF2-40B4-BE49-F238E27FC236}">
                <a16:creationId xmlns:a16="http://schemas.microsoft.com/office/drawing/2014/main" id="{7DC1FEB0-CCB3-2A52-4F1D-FC56B403727E}"/>
              </a:ext>
            </a:extLst>
          </p:cNvPr>
          <p:cNvSpPr>
            <a:spLocks noGrp="1"/>
          </p:cNvSpPr>
          <p:nvPr>
            <p:ph type="body" sz="quarter" idx="86" hasCustomPrompt="1"/>
          </p:nvPr>
        </p:nvSpPr>
        <p:spPr>
          <a:xfrm>
            <a:off x="10259229" y="2352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85" name="Text Placeholder 11">
            <a:extLst>
              <a:ext uri="{FF2B5EF4-FFF2-40B4-BE49-F238E27FC236}">
                <a16:creationId xmlns:a16="http://schemas.microsoft.com/office/drawing/2014/main" id="{B063EB80-4F5F-C80E-6C18-E150E00ED91D}"/>
              </a:ext>
            </a:extLst>
          </p:cNvPr>
          <p:cNvSpPr>
            <a:spLocks noGrp="1"/>
          </p:cNvSpPr>
          <p:nvPr>
            <p:ph type="body" sz="quarter" idx="87" hasCustomPrompt="1"/>
          </p:nvPr>
        </p:nvSpPr>
        <p:spPr>
          <a:xfrm>
            <a:off x="653037" y="2352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4.</a:t>
            </a:r>
          </a:p>
        </p:txBody>
      </p:sp>
      <p:sp>
        <p:nvSpPr>
          <p:cNvPr id="89" name="Text Placeholder 11">
            <a:extLst>
              <a:ext uri="{FF2B5EF4-FFF2-40B4-BE49-F238E27FC236}">
                <a16:creationId xmlns:a16="http://schemas.microsoft.com/office/drawing/2014/main" id="{2940959A-81B8-3D11-3FB3-702200734372}"/>
              </a:ext>
            </a:extLst>
          </p:cNvPr>
          <p:cNvSpPr>
            <a:spLocks noGrp="1"/>
          </p:cNvSpPr>
          <p:nvPr>
            <p:ph type="body" sz="quarter" idx="91" hasCustomPrompt="1"/>
          </p:nvPr>
        </p:nvSpPr>
        <p:spPr>
          <a:xfrm>
            <a:off x="1154171" y="2736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90" name="Text Placeholder 11">
            <a:extLst>
              <a:ext uri="{FF2B5EF4-FFF2-40B4-BE49-F238E27FC236}">
                <a16:creationId xmlns:a16="http://schemas.microsoft.com/office/drawing/2014/main" id="{71D132A0-A23D-7C21-CB5C-2A164B7A5781}"/>
              </a:ext>
            </a:extLst>
          </p:cNvPr>
          <p:cNvSpPr>
            <a:spLocks noGrp="1"/>
          </p:cNvSpPr>
          <p:nvPr>
            <p:ph type="body" sz="quarter" idx="92" hasCustomPrompt="1"/>
          </p:nvPr>
        </p:nvSpPr>
        <p:spPr>
          <a:xfrm>
            <a:off x="10265932" y="2736000"/>
            <a:ext cx="480000"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91" name="Text Placeholder 11">
            <a:extLst>
              <a:ext uri="{FF2B5EF4-FFF2-40B4-BE49-F238E27FC236}">
                <a16:creationId xmlns:a16="http://schemas.microsoft.com/office/drawing/2014/main" id="{4A56A2A4-AAF3-E4FE-EC7F-5C53A22603DE}"/>
              </a:ext>
            </a:extLst>
          </p:cNvPr>
          <p:cNvSpPr>
            <a:spLocks noGrp="1"/>
          </p:cNvSpPr>
          <p:nvPr>
            <p:ph type="body" sz="quarter" idx="93" hasCustomPrompt="1"/>
          </p:nvPr>
        </p:nvSpPr>
        <p:spPr>
          <a:xfrm>
            <a:off x="659743" y="2736000"/>
            <a:ext cx="48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5.</a:t>
            </a:r>
          </a:p>
        </p:txBody>
      </p:sp>
      <p:sp>
        <p:nvSpPr>
          <p:cNvPr id="95" name="Text Placeholder 11">
            <a:extLst>
              <a:ext uri="{FF2B5EF4-FFF2-40B4-BE49-F238E27FC236}">
                <a16:creationId xmlns:a16="http://schemas.microsoft.com/office/drawing/2014/main" id="{0C5722F3-C5CA-646D-4CE5-94D5640CF762}"/>
              </a:ext>
            </a:extLst>
          </p:cNvPr>
          <p:cNvSpPr>
            <a:spLocks noGrp="1"/>
          </p:cNvSpPr>
          <p:nvPr>
            <p:ph type="body" sz="quarter" idx="97" hasCustomPrompt="1"/>
          </p:nvPr>
        </p:nvSpPr>
        <p:spPr>
          <a:xfrm>
            <a:off x="1154168" y="3120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96" name="Text Placeholder 11">
            <a:extLst>
              <a:ext uri="{FF2B5EF4-FFF2-40B4-BE49-F238E27FC236}">
                <a16:creationId xmlns:a16="http://schemas.microsoft.com/office/drawing/2014/main" id="{BDBAC5BF-A224-7D5F-0169-C8E1ED75EB2C}"/>
              </a:ext>
            </a:extLst>
          </p:cNvPr>
          <p:cNvSpPr>
            <a:spLocks noGrp="1"/>
          </p:cNvSpPr>
          <p:nvPr>
            <p:ph type="body" sz="quarter" idx="98" hasCustomPrompt="1"/>
          </p:nvPr>
        </p:nvSpPr>
        <p:spPr>
          <a:xfrm>
            <a:off x="10265932" y="3120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97" name="Text Placeholder 11">
            <a:extLst>
              <a:ext uri="{FF2B5EF4-FFF2-40B4-BE49-F238E27FC236}">
                <a16:creationId xmlns:a16="http://schemas.microsoft.com/office/drawing/2014/main" id="{4FEFDA63-7E4F-6055-C543-262FE6356E27}"/>
              </a:ext>
            </a:extLst>
          </p:cNvPr>
          <p:cNvSpPr>
            <a:spLocks noGrp="1"/>
          </p:cNvSpPr>
          <p:nvPr>
            <p:ph type="body" sz="quarter" idx="99" hasCustomPrompt="1"/>
          </p:nvPr>
        </p:nvSpPr>
        <p:spPr>
          <a:xfrm>
            <a:off x="659740" y="3120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6.</a:t>
            </a:r>
          </a:p>
        </p:txBody>
      </p:sp>
      <p:sp>
        <p:nvSpPr>
          <p:cNvPr id="101" name="Text Placeholder 11">
            <a:extLst>
              <a:ext uri="{FF2B5EF4-FFF2-40B4-BE49-F238E27FC236}">
                <a16:creationId xmlns:a16="http://schemas.microsoft.com/office/drawing/2014/main" id="{F1F8909C-E5BF-1C40-C603-2752E79252B5}"/>
              </a:ext>
            </a:extLst>
          </p:cNvPr>
          <p:cNvSpPr>
            <a:spLocks noGrp="1"/>
          </p:cNvSpPr>
          <p:nvPr>
            <p:ph type="body" sz="quarter" idx="103" hasCustomPrompt="1"/>
          </p:nvPr>
        </p:nvSpPr>
        <p:spPr>
          <a:xfrm>
            <a:off x="1154168" y="3504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102" name="Text Placeholder 11">
            <a:extLst>
              <a:ext uri="{FF2B5EF4-FFF2-40B4-BE49-F238E27FC236}">
                <a16:creationId xmlns:a16="http://schemas.microsoft.com/office/drawing/2014/main" id="{B251328E-67D1-1104-68A8-D9C6E59C53D3}"/>
              </a:ext>
            </a:extLst>
          </p:cNvPr>
          <p:cNvSpPr>
            <a:spLocks noGrp="1"/>
          </p:cNvSpPr>
          <p:nvPr>
            <p:ph type="body" sz="quarter" idx="104" hasCustomPrompt="1"/>
          </p:nvPr>
        </p:nvSpPr>
        <p:spPr>
          <a:xfrm>
            <a:off x="10265932" y="3504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103" name="Text Placeholder 11">
            <a:extLst>
              <a:ext uri="{FF2B5EF4-FFF2-40B4-BE49-F238E27FC236}">
                <a16:creationId xmlns:a16="http://schemas.microsoft.com/office/drawing/2014/main" id="{F4EE0F1B-AF73-1E5A-4E14-A3B6EA68B6C3}"/>
              </a:ext>
            </a:extLst>
          </p:cNvPr>
          <p:cNvSpPr>
            <a:spLocks noGrp="1"/>
          </p:cNvSpPr>
          <p:nvPr>
            <p:ph type="body" sz="quarter" idx="105" hasCustomPrompt="1"/>
          </p:nvPr>
        </p:nvSpPr>
        <p:spPr>
          <a:xfrm>
            <a:off x="659740" y="3504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7.</a:t>
            </a:r>
          </a:p>
        </p:txBody>
      </p:sp>
      <p:sp>
        <p:nvSpPr>
          <p:cNvPr id="107" name="Text Placeholder 11">
            <a:extLst>
              <a:ext uri="{FF2B5EF4-FFF2-40B4-BE49-F238E27FC236}">
                <a16:creationId xmlns:a16="http://schemas.microsoft.com/office/drawing/2014/main" id="{820403D4-4560-EF47-A260-A49F103CADB8}"/>
              </a:ext>
            </a:extLst>
          </p:cNvPr>
          <p:cNvSpPr>
            <a:spLocks noGrp="1"/>
          </p:cNvSpPr>
          <p:nvPr>
            <p:ph type="body" sz="quarter" idx="109" hasCustomPrompt="1"/>
          </p:nvPr>
        </p:nvSpPr>
        <p:spPr>
          <a:xfrm>
            <a:off x="1147466" y="3888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108" name="Text Placeholder 11">
            <a:extLst>
              <a:ext uri="{FF2B5EF4-FFF2-40B4-BE49-F238E27FC236}">
                <a16:creationId xmlns:a16="http://schemas.microsoft.com/office/drawing/2014/main" id="{A61D58D7-58FB-8F92-FDA4-C541910DCC3D}"/>
              </a:ext>
            </a:extLst>
          </p:cNvPr>
          <p:cNvSpPr>
            <a:spLocks noGrp="1"/>
          </p:cNvSpPr>
          <p:nvPr>
            <p:ph type="body" sz="quarter" idx="110" hasCustomPrompt="1"/>
          </p:nvPr>
        </p:nvSpPr>
        <p:spPr>
          <a:xfrm>
            <a:off x="10259229" y="3888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109" name="Text Placeholder 11">
            <a:extLst>
              <a:ext uri="{FF2B5EF4-FFF2-40B4-BE49-F238E27FC236}">
                <a16:creationId xmlns:a16="http://schemas.microsoft.com/office/drawing/2014/main" id="{26449F4A-30B9-A96F-CFD7-91C584153D4A}"/>
              </a:ext>
            </a:extLst>
          </p:cNvPr>
          <p:cNvSpPr>
            <a:spLocks noGrp="1"/>
          </p:cNvSpPr>
          <p:nvPr>
            <p:ph type="body" sz="quarter" idx="111" hasCustomPrompt="1"/>
          </p:nvPr>
        </p:nvSpPr>
        <p:spPr>
          <a:xfrm>
            <a:off x="653037" y="3888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8.</a:t>
            </a:r>
          </a:p>
        </p:txBody>
      </p:sp>
      <p:sp>
        <p:nvSpPr>
          <p:cNvPr id="113" name="Text Placeholder 11">
            <a:extLst>
              <a:ext uri="{FF2B5EF4-FFF2-40B4-BE49-F238E27FC236}">
                <a16:creationId xmlns:a16="http://schemas.microsoft.com/office/drawing/2014/main" id="{AD1C1C07-8769-7C14-588A-A0CC8DBC3DB9}"/>
              </a:ext>
            </a:extLst>
          </p:cNvPr>
          <p:cNvSpPr>
            <a:spLocks noGrp="1"/>
          </p:cNvSpPr>
          <p:nvPr>
            <p:ph type="body" sz="quarter" idx="115" hasCustomPrompt="1"/>
          </p:nvPr>
        </p:nvSpPr>
        <p:spPr>
          <a:xfrm>
            <a:off x="1147466" y="4272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114" name="Text Placeholder 11">
            <a:extLst>
              <a:ext uri="{FF2B5EF4-FFF2-40B4-BE49-F238E27FC236}">
                <a16:creationId xmlns:a16="http://schemas.microsoft.com/office/drawing/2014/main" id="{BA6B3467-AA33-B9F3-2D76-A3C56ACC56CA}"/>
              </a:ext>
            </a:extLst>
          </p:cNvPr>
          <p:cNvSpPr>
            <a:spLocks noGrp="1"/>
          </p:cNvSpPr>
          <p:nvPr>
            <p:ph type="body" sz="quarter" idx="116" hasCustomPrompt="1"/>
          </p:nvPr>
        </p:nvSpPr>
        <p:spPr>
          <a:xfrm>
            <a:off x="10259229" y="4272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115" name="Text Placeholder 11">
            <a:extLst>
              <a:ext uri="{FF2B5EF4-FFF2-40B4-BE49-F238E27FC236}">
                <a16:creationId xmlns:a16="http://schemas.microsoft.com/office/drawing/2014/main" id="{238A2F44-79B8-35A9-4B68-6100D2E54835}"/>
              </a:ext>
            </a:extLst>
          </p:cNvPr>
          <p:cNvSpPr>
            <a:spLocks noGrp="1"/>
          </p:cNvSpPr>
          <p:nvPr>
            <p:ph type="body" sz="quarter" idx="117" hasCustomPrompt="1"/>
          </p:nvPr>
        </p:nvSpPr>
        <p:spPr>
          <a:xfrm>
            <a:off x="653037" y="4272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9.</a:t>
            </a:r>
          </a:p>
        </p:txBody>
      </p:sp>
      <p:sp>
        <p:nvSpPr>
          <p:cNvPr id="119" name="Text Placeholder 11">
            <a:extLst>
              <a:ext uri="{FF2B5EF4-FFF2-40B4-BE49-F238E27FC236}">
                <a16:creationId xmlns:a16="http://schemas.microsoft.com/office/drawing/2014/main" id="{75E0C1CF-26DA-82D7-D61E-2630EFD36F68}"/>
              </a:ext>
            </a:extLst>
          </p:cNvPr>
          <p:cNvSpPr>
            <a:spLocks noGrp="1"/>
          </p:cNvSpPr>
          <p:nvPr>
            <p:ph type="body" sz="quarter" idx="118" hasCustomPrompt="1"/>
          </p:nvPr>
        </p:nvSpPr>
        <p:spPr>
          <a:xfrm>
            <a:off x="1147466" y="4656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120" name="Text Placeholder 11">
            <a:extLst>
              <a:ext uri="{FF2B5EF4-FFF2-40B4-BE49-F238E27FC236}">
                <a16:creationId xmlns:a16="http://schemas.microsoft.com/office/drawing/2014/main" id="{1B8F91A2-F605-ED3E-733D-E466361E18A6}"/>
              </a:ext>
            </a:extLst>
          </p:cNvPr>
          <p:cNvSpPr>
            <a:spLocks noGrp="1"/>
          </p:cNvSpPr>
          <p:nvPr>
            <p:ph type="body" sz="quarter" idx="119" hasCustomPrompt="1"/>
          </p:nvPr>
        </p:nvSpPr>
        <p:spPr>
          <a:xfrm>
            <a:off x="10259229" y="4656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121" name="Text Placeholder 11">
            <a:extLst>
              <a:ext uri="{FF2B5EF4-FFF2-40B4-BE49-F238E27FC236}">
                <a16:creationId xmlns:a16="http://schemas.microsoft.com/office/drawing/2014/main" id="{42B0F65A-246C-D2AF-5A0E-B2016ED7CFEE}"/>
              </a:ext>
            </a:extLst>
          </p:cNvPr>
          <p:cNvSpPr>
            <a:spLocks noGrp="1"/>
          </p:cNvSpPr>
          <p:nvPr>
            <p:ph type="body" sz="quarter" idx="120" hasCustomPrompt="1"/>
          </p:nvPr>
        </p:nvSpPr>
        <p:spPr>
          <a:xfrm>
            <a:off x="653037" y="4656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10.</a:t>
            </a:r>
          </a:p>
        </p:txBody>
      </p:sp>
      <p:sp>
        <p:nvSpPr>
          <p:cNvPr id="48" name="Text Placeholder 11">
            <a:extLst>
              <a:ext uri="{FF2B5EF4-FFF2-40B4-BE49-F238E27FC236}">
                <a16:creationId xmlns:a16="http://schemas.microsoft.com/office/drawing/2014/main" id="{8E2A2DC7-7D85-0685-B8F2-1794F3674F31}"/>
              </a:ext>
            </a:extLst>
          </p:cNvPr>
          <p:cNvSpPr>
            <a:spLocks noGrp="1"/>
          </p:cNvSpPr>
          <p:nvPr>
            <p:ph type="body" sz="quarter" idx="121" hasCustomPrompt="1"/>
          </p:nvPr>
        </p:nvSpPr>
        <p:spPr>
          <a:xfrm>
            <a:off x="1147466" y="5040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49" name="Text Placeholder 11">
            <a:extLst>
              <a:ext uri="{FF2B5EF4-FFF2-40B4-BE49-F238E27FC236}">
                <a16:creationId xmlns:a16="http://schemas.microsoft.com/office/drawing/2014/main" id="{0CE03E8D-F703-9584-E741-B0C6A3DDDA44}"/>
              </a:ext>
            </a:extLst>
          </p:cNvPr>
          <p:cNvSpPr>
            <a:spLocks noGrp="1"/>
          </p:cNvSpPr>
          <p:nvPr>
            <p:ph type="body" sz="quarter" idx="122" hasCustomPrompt="1"/>
          </p:nvPr>
        </p:nvSpPr>
        <p:spPr>
          <a:xfrm>
            <a:off x="10259229" y="5040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50" name="Text Placeholder 11">
            <a:extLst>
              <a:ext uri="{FF2B5EF4-FFF2-40B4-BE49-F238E27FC236}">
                <a16:creationId xmlns:a16="http://schemas.microsoft.com/office/drawing/2014/main" id="{9DD62281-5F18-8205-BA78-ACA8D217F058}"/>
              </a:ext>
            </a:extLst>
          </p:cNvPr>
          <p:cNvSpPr>
            <a:spLocks noGrp="1"/>
          </p:cNvSpPr>
          <p:nvPr>
            <p:ph type="body" sz="quarter" idx="123" hasCustomPrompt="1"/>
          </p:nvPr>
        </p:nvSpPr>
        <p:spPr>
          <a:xfrm>
            <a:off x="653037" y="5040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11.</a:t>
            </a:r>
          </a:p>
        </p:txBody>
      </p:sp>
      <p:sp>
        <p:nvSpPr>
          <p:cNvPr id="51" name="Text Placeholder 11">
            <a:extLst>
              <a:ext uri="{FF2B5EF4-FFF2-40B4-BE49-F238E27FC236}">
                <a16:creationId xmlns:a16="http://schemas.microsoft.com/office/drawing/2014/main" id="{D3D21668-0FE3-3922-0CDE-426D5B76F3E0}"/>
              </a:ext>
            </a:extLst>
          </p:cNvPr>
          <p:cNvSpPr>
            <a:spLocks noGrp="1"/>
          </p:cNvSpPr>
          <p:nvPr>
            <p:ph type="body" sz="quarter" idx="124" hasCustomPrompt="1"/>
          </p:nvPr>
        </p:nvSpPr>
        <p:spPr>
          <a:xfrm>
            <a:off x="1147466" y="5424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52" name="Text Placeholder 11">
            <a:extLst>
              <a:ext uri="{FF2B5EF4-FFF2-40B4-BE49-F238E27FC236}">
                <a16:creationId xmlns:a16="http://schemas.microsoft.com/office/drawing/2014/main" id="{83DF723E-6C68-7EE0-966E-45122F1973BF}"/>
              </a:ext>
            </a:extLst>
          </p:cNvPr>
          <p:cNvSpPr>
            <a:spLocks noGrp="1"/>
          </p:cNvSpPr>
          <p:nvPr>
            <p:ph type="body" sz="quarter" idx="125" hasCustomPrompt="1"/>
          </p:nvPr>
        </p:nvSpPr>
        <p:spPr>
          <a:xfrm>
            <a:off x="10259229" y="5424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53" name="Text Placeholder 11">
            <a:extLst>
              <a:ext uri="{FF2B5EF4-FFF2-40B4-BE49-F238E27FC236}">
                <a16:creationId xmlns:a16="http://schemas.microsoft.com/office/drawing/2014/main" id="{44E90337-E04F-CD34-5FF8-E7FBACD323C3}"/>
              </a:ext>
            </a:extLst>
          </p:cNvPr>
          <p:cNvSpPr>
            <a:spLocks noGrp="1"/>
          </p:cNvSpPr>
          <p:nvPr>
            <p:ph type="body" sz="quarter" idx="126" hasCustomPrompt="1"/>
          </p:nvPr>
        </p:nvSpPr>
        <p:spPr>
          <a:xfrm>
            <a:off x="653037" y="5424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12.</a:t>
            </a:r>
          </a:p>
        </p:txBody>
      </p:sp>
      <p:pic>
        <p:nvPicPr>
          <p:cNvPr id="9" name="Picture 8">
            <a:extLst>
              <a:ext uri="{FF2B5EF4-FFF2-40B4-BE49-F238E27FC236}">
                <a16:creationId xmlns:a16="http://schemas.microsoft.com/office/drawing/2014/main" id="{CA47CCBD-BF6E-D5D9-3692-D5B03A5F89BD}"/>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2" name="Slide Number Placeholder 8">
            <a:extLst>
              <a:ext uri="{FF2B5EF4-FFF2-40B4-BE49-F238E27FC236}">
                <a16:creationId xmlns:a16="http://schemas.microsoft.com/office/drawing/2014/main" id="{8E55EE88-A972-723E-7E21-9859ECD34ED3}"/>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 name="Text Placeholder 11">
            <a:extLst>
              <a:ext uri="{FF2B5EF4-FFF2-40B4-BE49-F238E27FC236}">
                <a16:creationId xmlns:a16="http://schemas.microsoft.com/office/drawing/2014/main" id="{6A207933-9322-5825-1EE5-0C12A23BB415}"/>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4" name="Text Placeholder 11">
            <a:extLst>
              <a:ext uri="{FF2B5EF4-FFF2-40B4-BE49-F238E27FC236}">
                <a16:creationId xmlns:a16="http://schemas.microsoft.com/office/drawing/2014/main" id="{2716D05F-C7E1-41FB-8518-42E6F1E18710}"/>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3633804228"/>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1: Paragraph">
    <p:bg>
      <p:bgPr>
        <a:solidFill>
          <a:schemeClr val="bg1"/>
        </a:solidFill>
        <a:effectLst/>
      </p:bgPr>
    </p:bg>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08F208A4-2027-EB03-FE12-CA123B46CAA1}"/>
              </a:ext>
            </a:extLst>
          </p:cNvPr>
          <p:cNvSpPr>
            <a:spLocks noGrp="1"/>
          </p:cNvSpPr>
          <p:nvPr>
            <p:ph type="body" sz="quarter" idx="36" hasCustomPrompt="1"/>
          </p:nvPr>
        </p:nvSpPr>
        <p:spPr>
          <a:xfrm>
            <a:off x="628335" y="1203452"/>
            <a:ext cx="10079999" cy="4800000"/>
          </a:xfrm>
          <a:prstGeom prst="rect">
            <a:avLst/>
          </a:prstGeom>
        </p:spPr>
        <p:txBody>
          <a:bodyPr vert="horz" lIns="0" tIns="0" rIns="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170 words</a:t>
            </a:r>
            <a:endParaRPr lang="en-SG" b="0" i="0" dirty="0">
              <a:solidFill>
                <a:srgbClr val="424D61"/>
              </a:solidFill>
              <a:effectLst/>
              <a:latin typeface="Helvetica" pitchFamily="2" charset="0"/>
            </a:endParaRPr>
          </a:p>
        </p:txBody>
      </p:sp>
      <p:sp>
        <p:nvSpPr>
          <p:cNvPr id="9" name="Text Placeholder 9">
            <a:extLst>
              <a:ext uri="{FF2B5EF4-FFF2-40B4-BE49-F238E27FC236}">
                <a16:creationId xmlns:a16="http://schemas.microsoft.com/office/drawing/2014/main" id="{D0D2D4E9-4EF5-3F09-B66A-05A31EC77F2B}"/>
              </a:ext>
            </a:extLst>
          </p:cNvPr>
          <p:cNvSpPr>
            <a:spLocks noGrp="1"/>
          </p:cNvSpPr>
          <p:nvPr>
            <p:ph type="body" sz="quarter" idx="64" hasCustomPrompt="1"/>
          </p:nvPr>
        </p:nvSpPr>
        <p:spPr>
          <a:xfrm>
            <a:off x="628332" y="339452"/>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1 – Paragraph: Open Sans, bold 28pt, left align</a:t>
            </a:r>
            <a:endParaRPr lang="en-US" dirty="0"/>
          </a:p>
        </p:txBody>
      </p:sp>
      <p:pic>
        <p:nvPicPr>
          <p:cNvPr id="3" name="Picture 2">
            <a:extLst>
              <a:ext uri="{FF2B5EF4-FFF2-40B4-BE49-F238E27FC236}">
                <a16:creationId xmlns:a16="http://schemas.microsoft.com/office/drawing/2014/main" id="{4B46CD71-09A2-2F9E-31DB-C6E2844B4ED8}"/>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2" name="Slide Number Placeholder 8">
            <a:extLst>
              <a:ext uri="{FF2B5EF4-FFF2-40B4-BE49-F238E27FC236}">
                <a16:creationId xmlns:a16="http://schemas.microsoft.com/office/drawing/2014/main" id="{5D1E752A-6C6B-E967-3218-57F6D37E49FB}"/>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ext Placeholder 11">
            <a:extLst>
              <a:ext uri="{FF2B5EF4-FFF2-40B4-BE49-F238E27FC236}">
                <a16:creationId xmlns:a16="http://schemas.microsoft.com/office/drawing/2014/main" id="{73E8E0B4-23A5-14AA-B5CE-A8D2917A6C62}"/>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5" name="Text Placeholder 11">
            <a:extLst>
              <a:ext uri="{FF2B5EF4-FFF2-40B4-BE49-F238E27FC236}">
                <a16:creationId xmlns:a16="http://schemas.microsoft.com/office/drawing/2014/main" id="{F8BDEB36-659E-42FC-4B39-5388CA288EC0}"/>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530343918"/>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2: Image">
    <p:bg>
      <p:bgPr>
        <a:solidFill>
          <a:schemeClr val="bg1"/>
        </a:solidFill>
        <a:effectLst/>
      </p:bgPr>
    </p:bg>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DA1B9DE5-A36F-D0DF-21BD-FCFA955087C6}"/>
              </a:ext>
            </a:extLst>
          </p:cNvPr>
          <p:cNvSpPr>
            <a:spLocks noGrp="1"/>
          </p:cNvSpPr>
          <p:nvPr>
            <p:ph type="body" sz="quarter" idx="64" hasCustomPrompt="1"/>
          </p:nvPr>
        </p:nvSpPr>
        <p:spPr>
          <a:xfrm>
            <a:off x="628332" y="309415"/>
            <a:ext cx="10410824"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2 – Image: Open Sans, bold 28pt, left align</a:t>
            </a:r>
            <a:endParaRPr lang="en-US" dirty="0"/>
          </a:p>
        </p:txBody>
      </p:sp>
      <p:sp>
        <p:nvSpPr>
          <p:cNvPr id="6" name="Picture Placeholder 5">
            <a:extLst>
              <a:ext uri="{FF2B5EF4-FFF2-40B4-BE49-F238E27FC236}">
                <a16:creationId xmlns:a16="http://schemas.microsoft.com/office/drawing/2014/main" id="{55CDB623-AA42-D9D6-4455-29475EAA97D7}"/>
              </a:ext>
            </a:extLst>
          </p:cNvPr>
          <p:cNvSpPr>
            <a:spLocks noGrp="1"/>
          </p:cNvSpPr>
          <p:nvPr>
            <p:ph type="pic" sz="quarter" idx="17"/>
          </p:nvPr>
        </p:nvSpPr>
        <p:spPr>
          <a:xfrm>
            <a:off x="629340" y="958788"/>
            <a:ext cx="10409816" cy="5043649"/>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333"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GB"/>
              <a:t>Click icon to add picture</a:t>
            </a:r>
            <a:endParaRPr lang="en-US" dirty="0"/>
          </a:p>
        </p:txBody>
      </p:sp>
      <p:sp>
        <p:nvSpPr>
          <p:cNvPr id="14" name="Slide Number Placeholder 8">
            <a:extLst>
              <a:ext uri="{FF2B5EF4-FFF2-40B4-BE49-F238E27FC236}">
                <a16:creationId xmlns:a16="http://schemas.microsoft.com/office/drawing/2014/main" id="{8A26C456-C13F-BC2E-4683-3C1D9623C97B}"/>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Text Placeholder 11">
            <a:extLst>
              <a:ext uri="{FF2B5EF4-FFF2-40B4-BE49-F238E27FC236}">
                <a16:creationId xmlns:a16="http://schemas.microsoft.com/office/drawing/2014/main" id="{4DC49300-22CE-D6AB-B95E-A767C17C4525}"/>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6" name="Text Placeholder 11">
            <a:extLst>
              <a:ext uri="{FF2B5EF4-FFF2-40B4-BE49-F238E27FC236}">
                <a16:creationId xmlns:a16="http://schemas.microsoft.com/office/drawing/2014/main" id="{8331B9B0-C445-6A00-D3CE-B0733EB79621}"/>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17" name="Picture 16">
            <a:extLst>
              <a:ext uri="{FF2B5EF4-FFF2-40B4-BE49-F238E27FC236}">
                <a16:creationId xmlns:a16="http://schemas.microsoft.com/office/drawing/2014/main" id="{88A42FA1-C300-DA32-774F-986B6C29A99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1945541571"/>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3: Image with Text">
    <p:bg>
      <p:bgPr>
        <a:solidFill>
          <a:schemeClr val="bg1"/>
        </a:solidFill>
        <a:effectLst/>
      </p:bgPr>
    </p:bg>
    <p:spTree>
      <p:nvGrpSpPr>
        <p:cNvPr id="1" name=""/>
        <p:cNvGrpSpPr/>
        <p:nvPr/>
      </p:nvGrpSpPr>
      <p:grpSpPr>
        <a:xfrm>
          <a:off x="0" y="0"/>
          <a:ext cx="0" cy="0"/>
          <a:chOff x="0" y="0"/>
          <a:chExt cx="0" cy="0"/>
        </a:xfrm>
      </p:grpSpPr>
      <p:sp>
        <p:nvSpPr>
          <p:cNvPr id="3" name="Text Placeholder 11">
            <a:extLst>
              <a:ext uri="{FF2B5EF4-FFF2-40B4-BE49-F238E27FC236}">
                <a16:creationId xmlns:a16="http://schemas.microsoft.com/office/drawing/2014/main" id="{E033000A-CE6E-EF94-A2CE-B6ECB2101EC5}"/>
              </a:ext>
            </a:extLst>
          </p:cNvPr>
          <p:cNvSpPr>
            <a:spLocks noGrp="1"/>
          </p:cNvSpPr>
          <p:nvPr>
            <p:ph type="body" sz="quarter" idx="66" hasCustomPrompt="1"/>
          </p:nvPr>
        </p:nvSpPr>
        <p:spPr>
          <a:xfrm>
            <a:off x="7349337" y="1202436"/>
            <a:ext cx="3360000" cy="4800000"/>
          </a:xfrm>
          <a:prstGeom prst="rect">
            <a:avLst/>
          </a:prstGeom>
        </p:spPr>
        <p:txBody>
          <a:bodyPr vert="horz" lIns="0" tIns="0" rIns="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50 words</a:t>
            </a:r>
          </a:p>
        </p:txBody>
      </p:sp>
      <p:sp>
        <p:nvSpPr>
          <p:cNvPr id="4" name="Picture Placeholder 5">
            <a:extLst>
              <a:ext uri="{FF2B5EF4-FFF2-40B4-BE49-F238E27FC236}">
                <a16:creationId xmlns:a16="http://schemas.microsoft.com/office/drawing/2014/main" id="{E1904BA0-0D06-2B38-CB48-0CB3C772C9E6}"/>
              </a:ext>
            </a:extLst>
          </p:cNvPr>
          <p:cNvSpPr>
            <a:spLocks noGrp="1"/>
          </p:cNvSpPr>
          <p:nvPr>
            <p:ph type="pic" sz="quarter" idx="17" hasCustomPrompt="1"/>
          </p:nvPr>
        </p:nvSpPr>
        <p:spPr>
          <a:xfrm>
            <a:off x="629340" y="1202437"/>
            <a:ext cx="6240000" cy="4800000"/>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333"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t>Image</a:t>
            </a:r>
            <a:r>
              <a:rPr lang="x-none"/>
              <a:t>:</a:t>
            </a:r>
            <a:r>
              <a:rPr lang="en-US" dirty="0"/>
              <a:t> Maximum H10 x W13cm</a:t>
            </a:r>
          </a:p>
        </p:txBody>
      </p:sp>
      <p:sp>
        <p:nvSpPr>
          <p:cNvPr id="5" name="Text Placeholder 9">
            <a:extLst>
              <a:ext uri="{FF2B5EF4-FFF2-40B4-BE49-F238E27FC236}">
                <a16:creationId xmlns:a16="http://schemas.microsoft.com/office/drawing/2014/main" id="{408C0D50-EAC1-2A6C-4CAB-F62484B052A5}"/>
              </a:ext>
            </a:extLst>
          </p:cNvPr>
          <p:cNvSpPr>
            <a:spLocks noGrp="1"/>
          </p:cNvSpPr>
          <p:nvPr>
            <p:ph type="body" sz="quarter" idx="75" hasCustomPrompt="1"/>
          </p:nvPr>
        </p:nvSpPr>
        <p:spPr>
          <a:xfrm>
            <a:off x="629336" y="336000"/>
            <a:ext cx="11322663" cy="519563"/>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3 – Image with Text: Open Sans, bold 28pt, left align</a:t>
            </a:r>
            <a:endParaRPr lang="en-US" dirty="0"/>
          </a:p>
        </p:txBody>
      </p:sp>
      <p:pic>
        <p:nvPicPr>
          <p:cNvPr id="16" name="Picture 15">
            <a:extLst>
              <a:ext uri="{FF2B5EF4-FFF2-40B4-BE49-F238E27FC236}">
                <a16:creationId xmlns:a16="http://schemas.microsoft.com/office/drawing/2014/main" id="{D1303B94-ED0F-AA02-C7A1-A01EA9B60A7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2" name="Slide Number Placeholder 8">
            <a:extLst>
              <a:ext uri="{FF2B5EF4-FFF2-40B4-BE49-F238E27FC236}">
                <a16:creationId xmlns:a16="http://schemas.microsoft.com/office/drawing/2014/main" id="{31F40889-9EE8-AD7D-F711-7D4D242DA5AA}"/>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 Placeholder 11">
            <a:extLst>
              <a:ext uri="{FF2B5EF4-FFF2-40B4-BE49-F238E27FC236}">
                <a16:creationId xmlns:a16="http://schemas.microsoft.com/office/drawing/2014/main" id="{C3603431-8C1F-C1AF-BB42-9A951AC1BF0A}"/>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7" name="Text Placeholder 11">
            <a:extLst>
              <a:ext uri="{FF2B5EF4-FFF2-40B4-BE49-F238E27FC236}">
                <a16:creationId xmlns:a16="http://schemas.microsoft.com/office/drawing/2014/main" id="{AE68E6E9-CCB1-722E-2E9E-594EB4EF95D6}"/>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2442152904"/>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ntent (with header)">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D31065-48EE-3E44-8580-C08AEC29A78A}"/>
              </a:ext>
            </a:extLst>
          </p:cNvPr>
          <p:cNvSpPr/>
          <p:nvPr userDrawn="1"/>
        </p:nvSpPr>
        <p:spPr>
          <a:xfrm>
            <a:off x="0" y="0"/>
            <a:ext cx="110344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6" name="Text Placeholder 2"/>
          <p:cNvSpPr>
            <a:spLocks noGrp="1"/>
          </p:cNvSpPr>
          <p:nvPr>
            <p:ph idx="1" hasCustomPrompt="1"/>
          </p:nvPr>
        </p:nvSpPr>
        <p:spPr>
          <a:xfrm>
            <a:off x="431371" y="1508787"/>
            <a:ext cx="11329259" cy="4320480"/>
          </a:xfrm>
          <a:prstGeom prst="rect">
            <a:avLst/>
          </a:prstGeom>
        </p:spPr>
        <p:txBody>
          <a:bodyPr vert="horz" lIns="91440" tIns="45720" rIns="91440" bIns="45720" rtlCol="0">
            <a:normAutofit/>
          </a:bodyPr>
          <a:lstStyle>
            <a:lvl1pPr marL="0" marR="0" indent="0" algn="l" defTabSz="1219170" rtl="0" eaLnBrk="1" fontAlgn="auto" latinLnBrk="0" hangingPunct="1">
              <a:lnSpc>
                <a:spcPct val="100000"/>
              </a:lnSpc>
              <a:spcBef>
                <a:spcPct val="20000"/>
              </a:spcBef>
              <a:spcAft>
                <a:spcPts val="0"/>
              </a:spcAft>
              <a:buClrTx/>
              <a:buSzTx/>
              <a:buFont typeface="Arial" pitchFamily="34" charset="0"/>
              <a:buNone/>
              <a:tabLst/>
              <a:defRPr/>
            </a:lvl1pPr>
          </a:lstStyle>
          <a:p>
            <a:pPr marL="0" marR="0" lvl="0" indent="0" algn="l" defTabSz="1219170" rtl="0" eaLnBrk="1" fontAlgn="auto" latinLnBrk="0" hangingPunct="1">
              <a:lnSpc>
                <a:spcPct val="100000"/>
              </a:lnSpc>
              <a:spcBef>
                <a:spcPct val="20000"/>
              </a:spcBef>
              <a:spcAft>
                <a:spcPts val="0"/>
              </a:spcAft>
              <a:buClrTx/>
              <a:buSzTx/>
              <a:buFont typeface="Arial" pitchFamily="34" charset="0"/>
              <a:buNone/>
              <a:tabLst/>
              <a:defRPr/>
            </a:pPr>
            <a:r>
              <a:rPr lang="en-US" dirty="0"/>
              <a:t>Click to input content (min. text size 16)</a:t>
            </a:r>
          </a:p>
        </p:txBody>
      </p:sp>
      <p:sp>
        <p:nvSpPr>
          <p:cNvPr id="8" name="Title 1">
            <a:extLst>
              <a:ext uri="{FF2B5EF4-FFF2-40B4-BE49-F238E27FC236}">
                <a16:creationId xmlns:a16="http://schemas.microsoft.com/office/drawing/2014/main" id="{B87DF5AA-6AF4-4FA3-ACE0-4E1D0C6DE346}"/>
              </a:ext>
            </a:extLst>
          </p:cNvPr>
          <p:cNvSpPr txBox="1">
            <a:spLocks/>
          </p:cNvSpPr>
          <p:nvPr userDrawn="1"/>
        </p:nvSpPr>
        <p:spPr>
          <a:xfrm>
            <a:off x="1" y="0"/>
            <a:ext cx="12191999" cy="521294"/>
          </a:xfrm>
          <a:prstGeom prst="rect">
            <a:avLst/>
          </a:prstGeom>
          <a:solidFill>
            <a:srgbClr val="002F8A"/>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endParaRPr lang="en-US" sz="2400" dirty="0">
              <a:solidFill>
                <a:schemeClr val="bg1"/>
              </a:solidFill>
            </a:endParaRPr>
          </a:p>
        </p:txBody>
      </p:sp>
      <p:sp>
        <p:nvSpPr>
          <p:cNvPr id="4" name="Text Placeholder 3">
            <a:extLst>
              <a:ext uri="{FF2B5EF4-FFF2-40B4-BE49-F238E27FC236}">
                <a16:creationId xmlns:a16="http://schemas.microsoft.com/office/drawing/2014/main" id="{258E29F9-C9A2-4BDF-95DA-9FCA14F5191B}"/>
              </a:ext>
            </a:extLst>
          </p:cNvPr>
          <p:cNvSpPr>
            <a:spLocks noGrp="1"/>
          </p:cNvSpPr>
          <p:nvPr>
            <p:ph type="body" sz="quarter" idx="10" hasCustomPrompt="1"/>
          </p:nvPr>
        </p:nvSpPr>
        <p:spPr>
          <a:xfrm>
            <a:off x="0" y="28574"/>
            <a:ext cx="12192000" cy="522000"/>
          </a:xfrm>
        </p:spPr>
        <p:txBody>
          <a:bodyPr/>
          <a:lstStyle>
            <a:lvl1pPr algn="ctr">
              <a:defRPr sz="2400" b="1">
                <a:solidFill>
                  <a:schemeClr val="bg1"/>
                </a:solidFill>
              </a:defRPr>
            </a:lvl1pPr>
          </a:lstStyle>
          <a:p>
            <a:pPr lvl="0"/>
            <a:r>
              <a:rPr lang="en-US" sz="2400" dirty="0"/>
              <a:t>Click to insert title</a:t>
            </a:r>
            <a:endParaRPr lang="en-SG" dirty="0"/>
          </a:p>
        </p:txBody>
      </p:sp>
      <p:sp>
        <p:nvSpPr>
          <p:cNvPr id="2" name="TextBox 1">
            <a:extLst>
              <a:ext uri="{FF2B5EF4-FFF2-40B4-BE49-F238E27FC236}">
                <a16:creationId xmlns:a16="http://schemas.microsoft.com/office/drawing/2014/main" id="{797FF37E-3279-3072-BD3A-0AC59C7AF498}"/>
              </a:ext>
            </a:extLst>
          </p:cNvPr>
          <p:cNvSpPr txBox="1"/>
          <p:nvPr userDrawn="1"/>
        </p:nvSpPr>
        <p:spPr>
          <a:xfrm>
            <a:off x="5435338" y="6581001"/>
            <a:ext cx="1087157" cy="276999"/>
          </a:xfrm>
          <a:prstGeom prst="rect">
            <a:avLst/>
          </a:prstGeom>
          <a:noFill/>
        </p:spPr>
        <p:txBody>
          <a:bodyPr wrap="none" rtlCol="0">
            <a:spAutoFit/>
          </a:bodyPr>
          <a:lstStyle/>
          <a:p>
            <a:pPr defTabSz="1219140"/>
            <a:r>
              <a:rPr lang="en-GB" sz="1200" b="1" dirty="0">
                <a:solidFill>
                  <a:srgbClr val="C00000"/>
                </a:solidFill>
                <a:latin typeface="Open Sans" panose="020B0606030504020204" pitchFamily="34" charset="0"/>
                <a:ea typeface="Open Sans" panose="020B0606030504020204" pitchFamily="34" charset="0"/>
                <a:cs typeface="Open Sans" panose="020B0606030504020204" pitchFamily="34" charset="0"/>
              </a:rPr>
              <a:t>RESTRICTED</a:t>
            </a:r>
          </a:p>
        </p:txBody>
      </p:sp>
      <p:sp>
        <p:nvSpPr>
          <p:cNvPr id="5" name="Slide Number Placeholder 5">
            <a:extLst>
              <a:ext uri="{FF2B5EF4-FFF2-40B4-BE49-F238E27FC236}">
                <a16:creationId xmlns:a16="http://schemas.microsoft.com/office/drawing/2014/main" id="{3B2AEF8C-AC14-2BE5-A1E8-E3587D3AD498}"/>
              </a:ext>
            </a:extLst>
          </p:cNvPr>
          <p:cNvSpPr txBox="1">
            <a:spLocks/>
          </p:cNvSpPr>
          <p:nvPr userDrawn="1"/>
        </p:nvSpPr>
        <p:spPr>
          <a:xfrm>
            <a:off x="9107851" y="6309320"/>
            <a:ext cx="2844800" cy="365125"/>
          </a:xfrm>
          <a:prstGeom prst="rect">
            <a:avLst/>
          </a:prstGeom>
        </p:spPr>
        <p:txBody>
          <a:bodyPr vert="horz" lIns="121920" tIns="60960" rIns="121920" bIns="6096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B78BDA8-D60F-4FDE-A05C-5882F3D646E1}" type="slidenum">
              <a:rPr lang="en-US" sz="933" smtClean="0">
                <a:latin typeface="Arial" panose="020B0604020202020204" pitchFamily="34" charset="0"/>
                <a:cs typeface="Arial" panose="020B0604020202020204" pitchFamily="34" charset="0"/>
              </a:rPr>
              <a:pPr/>
              <a:t>‹#›</a:t>
            </a:fld>
            <a:endParaRPr lang="en-US" sz="933"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1668915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4: Table">
    <p:bg>
      <p:bgPr>
        <a:solidFill>
          <a:schemeClr val="bg1"/>
        </a:solidFill>
        <a:effectLst/>
      </p:bgPr>
    </p:bg>
    <p:spTree>
      <p:nvGrpSpPr>
        <p:cNvPr id="1" name=""/>
        <p:cNvGrpSpPr/>
        <p:nvPr/>
      </p:nvGrpSpPr>
      <p:grpSpPr>
        <a:xfrm>
          <a:off x="0" y="0"/>
          <a:ext cx="0" cy="0"/>
          <a:chOff x="0" y="0"/>
          <a:chExt cx="0" cy="0"/>
        </a:xfrm>
      </p:grpSpPr>
      <p:sp>
        <p:nvSpPr>
          <p:cNvPr id="9" name="Text Placeholder 9">
            <a:extLst>
              <a:ext uri="{FF2B5EF4-FFF2-40B4-BE49-F238E27FC236}">
                <a16:creationId xmlns:a16="http://schemas.microsoft.com/office/drawing/2014/main" id="{D0D2D4E9-4EF5-3F09-B66A-05A31EC77F2B}"/>
              </a:ext>
            </a:extLst>
          </p:cNvPr>
          <p:cNvSpPr>
            <a:spLocks noGrp="1"/>
          </p:cNvSpPr>
          <p:nvPr>
            <p:ph type="body" sz="quarter" idx="64" hasCustomPrompt="1"/>
          </p:nvPr>
        </p:nvSpPr>
        <p:spPr>
          <a:xfrm>
            <a:off x="628332" y="339452"/>
            <a:ext cx="10410824"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4 – Table: Open Sans, bold 28pt, left align</a:t>
            </a:r>
            <a:endParaRPr lang="en-US" dirty="0"/>
          </a:p>
        </p:txBody>
      </p:sp>
      <p:sp>
        <p:nvSpPr>
          <p:cNvPr id="12" name="Table Placeholder 11">
            <a:extLst>
              <a:ext uri="{FF2B5EF4-FFF2-40B4-BE49-F238E27FC236}">
                <a16:creationId xmlns:a16="http://schemas.microsoft.com/office/drawing/2014/main" id="{EF8C913A-669C-E8AF-071E-B2DFD36EF991}"/>
              </a:ext>
            </a:extLst>
          </p:cNvPr>
          <p:cNvSpPr>
            <a:spLocks noGrp="1"/>
          </p:cNvSpPr>
          <p:nvPr>
            <p:ph type="tbl" sz="quarter" idx="66"/>
          </p:nvPr>
        </p:nvSpPr>
        <p:spPr>
          <a:xfrm>
            <a:off x="628332" y="1403398"/>
            <a:ext cx="7615780" cy="4306064"/>
          </a:xfrm>
        </p:spPr>
        <p:txBody>
          <a:bodyPr/>
          <a:lstStyle/>
          <a:p>
            <a:r>
              <a:rPr lang="en-GB"/>
              <a:t>Click icon to add table</a:t>
            </a:r>
            <a:endParaRPr lang="en-US" dirty="0"/>
          </a:p>
        </p:txBody>
      </p:sp>
      <p:sp>
        <p:nvSpPr>
          <p:cNvPr id="10" name="Slide Number Placeholder 8">
            <a:extLst>
              <a:ext uri="{FF2B5EF4-FFF2-40B4-BE49-F238E27FC236}">
                <a16:creationId xmlns:a16="http://schemas.microsoft.com/office/drawing/2014/main" id="{229191F7-BBA8-7E5D-7125-866E5AAC168B}"/>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Text Placeholder 11">
            <a:extLst>
              <a:ext uri="{FF2B5EF4-FFF2-40B4-BE49-F238E27FC236}">
                <a16:creationId xmlns:a16="http://schemas.microsoft.com/office/drawing/2014/main" id="{D48EFF41-5009-D2BE-2EB6-3E811EB7B132}"/>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3" name="Text Placeholder 11">
            <a:extLst>
              <a:ext uri="{FF2B5EF4-FFF2-40B4-BE49-F238E27FC236}">
                <a16:creationId xmlns:a16="http://schemas.microsoft.com/office/drawing/2014/main" id="{C53FB02F-62DC-3AE8-9BC7-64430F5F71A6}"/>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14" name="Picture 13">
            <a:extLst>
              <a:ext uri="{FF2B5EF4-FFF2-40B4-BE49-F238E27FC236}">
                <a16:creationId xmlns:a16="http://schemas.microsoft.com/office/drawing/2014/main" id="{0C1E709B-147B-B875-5B47-BD1024AC56B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1881011444"/>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5: Image Chart">
    <p:bg>
      <p:bgPr>
        <a:solidFill>
          <a:schemeClr val="bg1"/>
        </a:solidFill>
        <a:effectLst/>
      </p:bgPr>
    </p:bg>
    <p:spTree>
      <p:nvGrpSpPr>
        <p:cNvPr id="1" name=""/>
        <p:cNvGrpSpPr/>
        <p:nvPr/>
      </p:nvGrpSpPr>
      <p:grpSpPr>
        <a:xfrm>
          <a:off x="0" y="0"/>
          <a:ext cx="0" cy="0"/>
          <a:chOff x="0" y="0"/>
          <a:chExt cx="0" cy="0"/>
        </a:xfrm>
      </p:grpSpPr>
      <p:sp>
        <p:nvSpPr>
          <p:cNvPr id="12" name="Text Placeholder 9">
            <a:extLst>
              <a:ext uri="{FF2B5EF4-FFF2-40B4-BE49-F238E27FC236}">
                <a16:creationId xmlns:a16="http://schemas.microsoft.com/office/drawing/2014/main" id="{6E22C5E3-7B3C-57D5-17CC-6B9183211A8A}"/>
              </a:ext>
            </a:extLst>
          </p:cNvPr>
          <p:cNvSpPr>
            <a:spLocks noGrp="1"/>
          </p:cNvSpPr>
          <p:nvPr>
            <p:ph type="body" sz="quarter" idx="75" hasCustomPrompt="1"/>
          </p:nvPr>
        </p:nvSpPr>
        <p:spPr>
          <a:xfrm>
            <a:off x="629336" y="336000"/>
            <a:ext cx="10914963"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5 – Image Chart: Open Sans, bold 28pt, left align</a:t>
            </a:r>
            <a:endParaRPr lang="en-US" dirty="0"/>
          </a:p>
        </p:txBody>
      </p:sp>
      <p:sp>
        <p:nvSpPr>
          <p:cNvPr id="13" name="Picture Placeholder 4">
            <a:extLst>
              <a:ext uri="{FF2B5EF4-FFF2-40B4-BE49-F238E27FC236}">
                <a16:creationId xmlns:a16="http://schemas.microsoft.com/office/drawing/2014/main" id="{B41B881D-A28F-5671-3A45-02F2CAC59CA6}"/>
              </a:ext>
            </a:extLst>
          </p:cNvPr>
          <p:cNvSpPr>
            <a:spLocks noGrp="1"/>
          </p:cNvSpPr>
          <p:nvPr>
            <p:ph type="pic" sz="quarter" idx="64" hasCustomPrompt="1"/>
          </p:nvPr>
        </p:nvSpPr>
        <p:spPr>
          <a:xfrm>
            <a:off x="3509337" y="1418733"/>
            <a:ext cx="4320000" cy="4320000"/>
          </a:xfrm>
          <a:prstGeom prst="ellipse">
            <a:avLst/>
          </a:prstGeom>
          <a:solidFill>
            <a:schemeClr val="accent2">
              <a:alpha val="10000"/>
            </a:schemeClr>
          </a:solidFill>
        </p:spPr>
        <p:txBody>
          <a:bodyPr>
            <a:normAutofit/>
          </a:bodyPr>
          <a:lstStyle>
            <a:lvl1pPr marL="0" marR="0" indent="0" algn="ctr" defTabSz="914377" rtl="0" eaLnBrk="1" fontAlgn="auto" latinLnBrk="0" hangingPunct="1">
              <a:lnSpc>
                <a:spcPct val="90000"/>
              </a:lnSpc>
              <a:spcBef>
                <a:spcPts val="1000"/>
              </a:spcBef>
              <a:spcAft>
                <a:spcPts val="0"/>
              </a:spcAft>
              <a:buClrTx/>
              <a:buSzTx/>
              <a:buFont typeface="Arial" panose="020B0604020202020204" pitchFamily="34" charset="0"/>
              <a:buNone/>
              <a:tabLst/>
              <a:defRPr sz="1067">
                <a:latin typeface="Open Sans" panose="020B0606030504020204" pitchFamily="34" charset="0"/>
                <a:ea typeface="Open Sans" panose="020B0606030504020204" pitchFamily="34" charset="0"/>
                <a:cs typeface="Open Sans" panose="020B0606030504020204"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Profile</a:t>
            </a:r>
            <a:r>
              <a:rPr lang="x-none"/>
              <a:t>:</a:t>
            </a:r>
            <a:r>
              <a:rPr lang="en-US"/>
              <a:t> Maximum</a:t>
            </a:r>
            <a:br>
              <a:rPr lang="en-US"/>
            </a:br>
            <a:r>
              <a:rPr lang="en-US"/>
              <a:t>H10 x W10cm</a:t>
            </a:r>
          </a:p>
        </p:txBody>
      </p:sp>
      <p:sp>
        <p:nvSpPr>
          <p:cNvPr id="14" name="Text Placeholder 11">
            <a:extLst>
              <a:ext uri="{FF2B5EF4-FFF2-40B4-BE49-F238E27FC236}">
                <a16:creationId xmlns:a16="http://schemas.microsoft.com/office/drawing/2014/main" id="{6D7E3F3F-F7D1-D290-705C-BE7A3C9B299A}"/>
              </a:ext>
            </a:extLst>
          </p:cNvPr>
          <p:cNvSpPr>
            <a:spLocks noGrp="1"/>
          </p:cNvSpPr>
          <p:nvPr>
            <p:ph type="body" sz="quarter" idx="120" hasCustomPrompt="1"/>
          </p:nvPr>
        </p:nvSpPr>
        <p:spPr>
          <a:xfrm>
            <a:off x="629337" y="1202429"/>
            <a:ext cx="2640000" cy="2016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15 words</a:t>
            </a:r>
            <a:endParaRPr lang="en-SG" dirty="0"/>
          </a:p>
        </p:txBody>
      </p:sp>
      <p:sp>
        <p:nvSpPr>
          <p:cNvPr id="18" name="Text Placeholder 11">
            <a:extLst>
              <a:ext uri="{FF2B5EF4-FFF2-40B4-BE49-F238E27FC236}">
                <a16:creationId xmlns:a16="http://schemas.microsoft.com/office/drawing/2014/main" id="{97331C11-6B89-72EC-52DB-726818663EF4}"/>
              </a:ext>
            </a:extLst>
          </p:cNvPr>
          <p:cNvSpPr>
            <a:spLocks noGrp="1"/>
          </p:cNvSpPr>
          <p:nvPr>
            <p:ph type="body" sz="quarter" idx="121" hasCustomPrompt="1"/>
          </p:nvPr>
        </p:nvSpPr>
        <p:spPr>
          <a:xfrm>
            <a:off x="629337" y="3986433"/>
            <a:ext cx="2640000" cy="2016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15 words</a:t>
            </a:r>
            <a:endParaRPr lang="en-SG" dirty="0"/>
          </a:p>
        </p:txBody>
      </p:sp>
      <p:sp>
        <p:nvSpPr>
          <p:cNvPr id="19" name="Text Placeholder 11">
            <a:extLst>
              <a:ext uri="{FF2B5EF4-FFF2-40B4-BE49-F238E27FC236}">
                <a16:creationId xmlns:a16="http://schemas.microsoft.com/office/drawing/2014/main" id="{0AF4DE8A-4F0F-EACE-06A4-F32099D6B9EA}"/>
              </a:ext>
            </a:extLst>
          </p:cNvPr>
          <p:cNvSpPr>
            <a:spLocks noGrp="1"/>
          </p:cNvSpPr>
          <p:nvPr>
            <p:ph type="body" sz="quarter" idx="122" hasCustomPrompt="1"/>
          </p:nvPr>
        </p:nvSpPr>
        <p:spPr>
          <a:xfrm>
            <a:off x="8069337" y="1202429"/>
            <a:ext cx="2640000" cy="2016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15 words</a:t>
            </a:r>
            <a:endParaRPr lang="en-SG" dirty="0"/>
          </a:p>
        </p:txBody>
      </p:sp>
      <p:sp>
        <p:nvSpPr>
          <p:cNvPr id="20" name="Text Placeholder 11">
            <a:extLst>
              <a:ext uri="{FF2B5EF4-FFF2-40B4-BE49-F238E27FC236}">
                <a16:creationId xmlns:a16="http://schemas.microsoft.com/office/drawing/2014/main" id="{071A4479-B741-DD79-2B52-E58272676D8E}"/>
              </a:ext>
            </a:extLst>
          </p:cNvPr>
          <p:cNvSpPr>
            <a:spLocks noGrp="1"/>
          </p:cNvSpPr>
          <p:nvPr>
            <p:ph type="body" sz="quarter" idx="123" hasCustomPrompt="1"/>
          </p:nvPr>
        </p:nvSpPr>
        <p:spPr>
          <a:xfrm>
            <a:off x="8069337" y="3986433"/>
            <a:ext cx="2640000" cy="2016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15 words</a:t>
            </a:r>
            <a:endParaRPr lang="en-SG" dirty="0"/>
          </a:p>
        </p:txBody>
      </p:sp>
      <p:sp>
        <p:nvSpPr>
          <p:cNvPr id="7" name="Slide Number Placeholder 8">
            <a:extLst>
              <a:ext uri="{FF2B5EF4-FFF2-40B4-BE49-F238E27FC236}">
                <a16:creationId xmlns:a16="http://schemas.microsoft.com/office/drawing/2014/main" id="{04B910A4-B12C-27A1-471F-63CCE06160FB}"/>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 name="Text Placeholder 11">
            <a:extLst>
              <a:ext uri="{FF2B5EF4-FFF2-40B4-BE49-F238E27FC236}">
                <a16:creationId xmlns:a16="http://schemas.microsoft.com/office/drawing/2014/main" id="{2EC379C7-4761-1E53-1C81-C64EF82652B4}"/>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9" name="Text Placeholder 11">
            <a:extLst>
              <a:ext uri="{FF2B5EF4-FFF2-40B4-BE49-F238E27FC236}">
                <a16:creationId xmlns:a16="http://schemas.microsoft.com/office/drawing/2014/main" id="{230060C3-E814-02B0-FD99-24A0CD5CA11F}"/>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10" name="Picture 9">
            <a:extLst>
              <a:ext uri="{FF2B5EF4-FFF2-40B4-BE49-F238E27FC236}">
                <a16:creationId xmlns:a16="http://schemas.microsoft.com/office/drawing/2014/main" id="{77E058C1-C075-E1A0-0704-731D730F619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1141580759"/>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6: Empty">
    <p:bg>
      <p:bgPr>
        <a:solidFill>
          <a:schemeClr val="bg1"/>
        </a:solidFill>
        <a:effectLst/>
      </p:bgPr>
    </p:bg>
    <p:spTree>
      <p:nvGrpSpPr>
        <p:cNvPr id="1" name=""/>
        <p:cNvGrpSpPr/>
        <p:nvPr/>
      </p:nvGrpSpPr>
      <p:grpSpPr>
        <a:xfrm>
          <a:off x="0" y="0"/>
          <a:ext cx="0" cy="0"/>
          <a:chOff x="0" y="0"/>
          <a:chExt cx="0" cy="0"/>
        </a:xfrm>
      </p:grpSpPr>
      <p:sp>
        <p:nvSpPr>
          <p:cNvPr id="12" name="Text Placeholder 9">
            <a:extLst>
              <a:ext uri="{FF2B5EF4-FFF2-40B4-BE49-F238E27FC236}">
                <a16:creationId xmlns:a16="http://schemas.microsoft.com/office/drawing/2014/main" id="{6E22C5E3-7B3C-57D5-17CC-6B9183211A8A}"/>
              </a:ext>
            </a:extLst>
          </p:cNvPr>
          <p:cNvSpPr>
            <a:spLocks noGrp="1"/>
          </p:cNvSpPr>
          <p:nvPr>
            <p:ph type="body" sz="quarter" idx="75" hasCustomPrompt="1"/>
          </p:nvPr>
        </p:nvSpPr>
        <p:spPr>
          <a:xfrm>
            <a:off x="629336" y="336000"/>
            <a:ext cx="10914963"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6 – Empty: Open Sans, bold 28pt, left align</a:t>
            </a:r>
            <a:endParaRPr lang="en-US" dirty="0"/>
          </a:p>
        </p:txBody>
      </p:sp>
      <p:sp>
        <p:nvSpPr>
          <p:cNvPr id="6" name="Slide Number Placeholder 8">
            <a:extLst>
              <a:ext uri="{FF2B5EF4-FFF2-40B4-BE49-F238E27FC236}">
                <a16:creationId xmlns:a16="http://schemas.microsoft.com/office/drawing/2014/main" id="{162CABB7-54C7-824C-E165-1D2486DBBC5C}"/>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Text Placeholder 11">
            <a:extLst>
              <a:ext uri="{FF2B5EF4-FFF2-40B4-BE49-F238E27FC236}">
                <a16:creationId xmlns:a16="http://schemas.microsoft.com/office/drawing/2014/main" id="{49534EE1-3333-96D7-8107-389641F38A5D}"/>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8" name="Text Placeholder 11">
            <a:extLst>
              <a:ext uri="{FF2B5EF4-FFF2-40B4-BE49-F238E27FC236}">
                <a16:creationId xmlns:a16="http://schemas.microsoft.com/office/drawing/2014/main" id="{89855949-E09D-EFBD-550A-46D66B0B87A1}"/>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9" name="Picture 8">
            <a:extLst>
              <a:ext uri="{FF2B5EF4-FFF2-40B4-BE49-F238E27FC236}">
                <a16:creationId xmlns:a16="http://schemas.microsoft.com/office/drawing/2014/main" id="{FDD69B32-55CC-7E31-2C75-3650BC1CD6B5}"/>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2919887285"/>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6A: Big Idea">
    <p:bg>
      <p:bgPr>
        <a:solidFill>
          <a:schemeClr val="bg1"/>
        </a:solidFill>
        <a:effectLst/>
      </p:bgPr>
    </p:bg>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4CC0B901-17E1-8077-163A-DA6B1696130A}"/>
              </a:ext>
            </a:extLst>
          </p:cNvPr>
          <p:cNvSpPr>
            <a:spLocks noGrp="1"/>
          </p:cNvSpPr>
          <p:nvPr>
            <p:ph type="pic" sz="quarter" idx="17" hasCustomPrompt="1"/>
          </p:nvPr>
        </p:nvSpPr>
        <p:spPr>
          <a:xfrm>
            <a:off x="0" y="0"/>
            <a:ext cx="12192000" cy="6858000"/>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Image</a:t>
            </a:r>
            <a:r>
              <a:rPr lang="x-none"/>
              <a:t>:</a:t>
            </a:r>
            <a:r>
              <a:rPr lang="en-US"/>
              <a:t> Maximum H14 x W24cm</a:t>
            </a:r>
          </a:p>
        </p:txBody>
      </p:sp>
      <p:sp>
        <p:nvSpPr>
          <p:cNvPr id="4" name="Title 1">
            <a:extLst>
              <a:ext uri="{FF2B5EF4-FFF2-40B4-BE49-F238E27FC236}">
                <a16:creationId xmlns:a16="http://schemas.microsoft.com/office/drawing/2014/main" id="{37845CD1-2D9B-3C19-705F-9E7D01EDCEB5}"/>
              </a:ext>
            </a:extLst>
          </p:cNvPr>
          <p:cNvSpPr>
            <a:spLocks noGrp="1"/>
          </p:cNvSpPr>
          <p:nvPr>
            <p:ph type="ctrTitle" hasCustomPrompt="1"/>
          </p:nvPr>
        </p:nvSpPr>
        <p:spPr>
          <a:xfrm>
            <a:off x="960000" y="1548383"/>
            <a:ext cx="9364730" cy="1385083"/>
          </a:xfrm>
          <a:prstGeom prst="rect">
            <a:avLst/>
          </a:prstGeom>
          <a:solidFill>
            <a:schemeClr val="bg1"/>
          </a:solidFill>
        </p:spPr>
        <p:txBody>
          <a:bodyPr lIns="180000" tIns="180000" rIns="180000" bIns="90000" anchor="t" anchorCtr="0">
            <a:normAutofit/>
          </a:bodyPr>
          <a:lstStyle>
            <a:lvl1pPr algn="l">
              <a:lnSpc>
                <a:spcPct val="100000"/>
              </a:lnSpc>
              <a:defRPr sz="36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GB" dirty="0"/>
              <a:t>CONTENT 6A – BIG IDEA: OPEN SANS, BOLD 36, LEFT ALIGN</a:t>
            </a:r>
            <a:endParaRPr lang="en-US" dirty="0"/>
          </a:p>
        </p:txBody>
      </p:sp>
      <p:sp>
        <p:nvSpPr>
          <p:cNvPr id="5" name="Text Placeholder 9">
            <a:extLst>
              <a:ext uri="{FF2B5EF4-FFF2-40B4-BE49-F238E27FC236}">
                <a16:creationId xmlns:a16="http://schemas.microsoft.com/office/drawing/2014/main" id="{80CDB7FD-0D06-EF22-A67B-0F6F1A9A2A90}"/>
              </a:ext>
            </a:extLst>
          </p:cNvPr>
          <p:cNvSpPr>
            <a:spLocks noGrp="1"/>
          </p:cNvSpPr>
          <p:nvPr>
            <p:ph type="body" sz="quarter" idx="10" hasCustomPrompt="1"/>
          </p:nvPr>
        </p:nvSpPr>
        <p:spPr>
          <a:xfrm>
            <a:off x="959998" y="2940535"/>
            <a:ext cx="9364729" cy="1968000"/>
          </a:xfrm>
          <a:prstGeom prst="rect">
            <a:avLst/>
          </a:prstGeom>
          <a:solidFill>
            <a:schemeClr val="bg1"/>
          </a:solidFill>
        </p:spPr>
        <p:txBody>
          <a:bodyPr lIns="180000" tIns="90000" rIns="180000" bIns="90000">
            <a:normAutofit/>
          </a:bodyPr>
          <a:lstStyle>
            <a:lvl1pPr marL="0" marR="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sz="2400" b="0"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marL="0" marR="0" lvl="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a:pPr>
            <a:r>
              <a:rPr lang="en-GB" dirty="0"/>
              <a:t>Sub-title: Open Sans, regular 24pt, left align, </a:t>
            </a:r>
            <a:br>
              <a:rPr lang="en-GB" dirty="0"/>
            </a:br>
            <a:r>
              <a:rPr lang="en-GB" dirty="0"/>
              <a:t>maximum 30 words</a:t>
            </a:r>
            <a:endParaRPr lang="en-US" dirty="0"/>
          </a:p>
        </p:txBody>
      </p:sp>
      <p:sp>
        <p:nvSpPr>
          <p:cNvPr id="9" name="Slide Number Placeholder 8">
            <a:extLst>
              <a:ext uri="{FF2B5EF4-FFF2-40B4-BE49-F238E27FC236}">
                <a16:creationId xmlns:a16="http://schemas.microsoft.com/office/drawing/2014/main" id="{273D66BE-F148-F91D-AD95-A54A1A3D27E2}"/>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Text Placeholder 11">
            <a:extLst>
              <a:ext uri="{FF2B5EF4-FFF2-40B4-BE49-F238E27FC236}">
                <a16:creationId xmlns:a16="http://schemas.microsoft.com/office/drawing/2014/main" id="{7B83E1FF-8211-BA31-85C9-3115E2F55FAD}"/>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1" name="Text Placeholder 11">
            <a:extLst>
              <a:ext uri="{FF2B5EF4-FFF2-40B4-BE49-F238E27FC236}">
                <a16:creationId xmlns:a16="http://schemas.microsoft.com/office/drawing/2014/main" id="{4242E56D-655D-74FC-8229-B1E5B53012DB}"/>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12" name="Picture 11">
            <a:extLst>
              <a:ext uri="{FF2B5EF4-FFF2-40B4-BE49-F238E27FC236}">
                <a16:creationId xmlns:a16="http://schemas.microsoft.com/office/drawing/2014/main" id="{67B4AB05-332A-F13C-4403-72895FE3CFF1}"/>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431269969"/>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6B: Big Idea">
    <p:bg>
      <p:bgPr>
        <a:solidFill>
          <a:schemeClr val="bg1"/>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417A784F-7414-BE51-E192-5449B8C99708}"/>
              </a:ext>
            </a:extLst>
          </p:cNvPr>
          <p:cNvSpPr>
            <a:spLocks noGrp="1"/>
          </p:cNvSpPr>
          <p:nvPr>
            <p:ph type="pic" sz="quarter" idx="17" hasCustomPrompt="1"/>
          </p:nvPr>
        </p:nvSpPr>
        <p:spPr>
          <a:xfrm>
            <a:off x="-13567" y="0"/>
            <a:ext cx="12205567" cy="6858000"/>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Image</a:t>
            </a:r>
            <a:r>
              <a:rPr lang="x-none"/>
              <a:t>:</a:t>
            </a:r>
            <a:r>
              <a:rPr lang="en-US"/>
              <a:t> Maximum H14 x W24cm</a:t>
            </a:r>
          </a:p>
        </p:txBody>
      </p:sp>
      <p:sp>
        <p:nvSpPr>
          <p:cNvPr id="7" name="Text Placeholder 9">
            <a:extLst>
              <a:ext uri="{FF2B5EF4-FFF2-40B4-BE49-F238E27FC236}">
                <a16:creationId xmlns:a16="http://schemas.microsoft.com/office/drawing/2014/main" id="{AACAF251-2476-4D80-ACDD-9BEEA1667F08}"/>
              </a:ext>
            </a:extLst>
          </p:cNvPr>
          <p:cNvSpPr>
            <a:spLocks noGrp="1"/>
          </p:cNvSpPr>
          <p:nvPr>
            <p:ph type="body" sz="quarter" idx="64" hasCustomPrompt="1"/>
          </p:nvPr>
        </p:nvSpPr>
        <p:spPr>
          <a:xfrm>
            <a:off x="-13567" y="0"/>
            <a:ext cx="5832267" cy="6858000"/>
          </a:xfrm>
          <a:prstGeom prst="rect">
            <a:avLst/>
          </a:prstGeom>
          <a:solidFill>
            <a:schemeClr val="tx1">
              <a:alpha val="75000"/>
            </a:schemeClr>
          </a:solidFill>
        </p:spPr>
        <p:txBody>
          <a:bodyPr lIns="180000" tIns="90000" rIns="180000" bIns="90000">
            <a:normAutofit/>
          </a:bodyPr>
          <a:lstStyle>
            <a:lvl1pPr marL="0" marR="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sz="1867"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marL="0" marR="0" lvl="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a:pPr>
            <a:r>
              <a:rPr lang="en-GB" dirty="0"/>
              <a:t>Background</a:t>
            </a:r>
            <a:endParaRPr lang="en-US" dirty="0"/>
          </a:p>
        </p:txBody>
      </p:sp>
      <p:pic>
        <p:nvPicPr>
          <p:cNvPr id="17" name="Picture 16">
            <a:extLst>
              <a:ext uri="{FF2B5EF4-FFF2-40B4-BE49-F238E27FC236}">
                <a16:creationId xmlns:a16="http://schemas.microsoft.com/office/drawing/2014/main" id="{7291EB57-8A0C-4E4F-32BE-9965DEAD2001}"/>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18" name="Title 1">
            <a:extLst>
              <a:ext uri="{FF2B5EF4-FFF2-40B4-BE49-F238E27FC236}">
                <a16:creationId xmlns:a16="http://schemas.microsoft.com/office/drawing/2014/main" id="{6CA89DAC-E4E0-4E44-252D-76907FA0EBF0}"/>
              </a:ext>
            </a:extLst>
          </p:cNvPr>
          <p:cNvSpPr>
            <a:spLocks noGrp="1"/>
          </p:cNvSpPr>
          <p:nvPr>
            <p:ph type="ctrTitle" hasCustomPrompt="1"/>
          </p:nvPr>
        </p:nvSpPr>
        <p:spPr>
          <a:xfrm>
            <a:off x="408105" y="1243613"/>
            <a:ext cx="4800000" cy="1920000"/>
          </a:xfrm>
          <a:prstGeom prst="rect">
            <a:avLst/>
          </a:prstGeom>
          <a:noFill/>
        </p:spPr>
        <p:txBody>
          <a:bodyPr lIns="180000" tIns="180000" rIns="180000" bIns="90000" anchor="t" anchorCtr="0">
            <a:normAutofit/>
          </a:bodyPr>
          <a:lstStyle>
            <a:lvl1pPr algn="l">
              <a:lnSpc>
                <a:spcPct val="100000"/>
              </a:lnSpc>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dirty="0"/>
              <a:t>CONTENT 6B  – IMAGE &amp; BIG IDEA SHOUT-OUT</a:t>
            </a:r>
            <a:endParaRPr lang="en-US" dirty="0"/>
          </a:p>
        </p:txBody>
      </p:sp>
      <p:sp>
        <p:nvSpPr>
          <p:cNvPr id="19" name="Text Placeholder 9">
            <a:extLst>
              <a:ext uri="{FF2B5EF4-FFF2-40B4-BE49-F238E27FC236}">
                <a16:creationId xmlns:a16="http://schemas.microsoft.com/office/drawing/2014/main" id="{33E7E1DE-7293-D198-826C-BC160995C997}"/>
              </a:ext>
            </a:extLst>
          </p:cNvPr>
          <p:cNvSpPr>
            <a:spLocks noGrp="1"/>
          </p:cNvSpPr>
          <p:nvPr>
            <p:ph type="body" sz="quarter" idx="10" hasCustomPrompt="1"/>
          </p:nvPr>
        </p:nvSpPr>
        <p:spPr>
          <a:xfrm>
            <a:off x="408104" y="3163613"/>
            <a:ext cx="4800000" cy="1920000"/>
          </a:xfrm>
          <a:prstGeom prst="rect">
            <a:avLst/>
          </a:prstGeom>
          <a:noFill/>
        </p:spPr>
        <p:txBody>
          <a:bodyPr lIns="180000" tIns="90000" rIns="180000" bIns="90000">
            <a:normAutofit/>
          </a:bodyPr>
          <a:lstStyle>
            <a:lvl1pPr marL="0" marR="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sz="20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marL="0" marR="0" lvl="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a:pPr>
            <a:r>
              <a:rPr lang="en-GB" dirty="0"/>
              <a:t>Sub-title: Open Sans, regular 20pt, left align, maximum 30 words</a:t>
            </a:r>
            <a:endParaRPr lang="en-US" dirty="0"/>
          </a:p>
        </p:txBody>
      </p:sp>
      <p:sp>
        <p:nvSpPr>
          <p:cNvPr id="2" name="Slide Number Placeholder 8">
            <a:extLst>
              <a:ext uri="{FF2B5EF4-FFF2-40B4-BE49-F238E27FC236}">
                <a16:creationId xmlns:a16="http://schemas.microsoft.com/office/drawing/2014/main" id="{57314563-9F6C-D44E-2160-176F9DA929A6}"/>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1"/>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 name="Text Placeholder 11">
            <a:extLst>
              <a:ext uri="{FF2B5EF4-FFF2-40B4-BE49-F238E27FC236}">
                <a16:creationId xmlns:a16="http://schemas.microsoft.com/office/drawing/2014/main" id="{66BDA211-FEC9-9634-748F-6E5E2F8FB1C6}"/>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4" name="Text Placeholder 11">
            <a:extLst>
              <a:ext uri="{FF2B5EF4-FFF2-40B4-BE49-F238E27FC236}">
                <a16:creationId xmlns:a16="http://schemas.microsoft.com/office/drawing/2014/main" id="{800B20B5-CE7B-FC6F-55FA-774AEA1024A8}"/>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2149123598"/>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6C: Big Idea">
    <p:bg>
      <p:bgPr>
        <a:solidFill>
          <a:schemeClr val="bg1"/>
        </a:solidFill>
        <a:effectLst/>
      </p:bgPr>
    </p:bg>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3B9FCFF1-B934-BF0B-D7B3-80BBD4A8D658}"/>
              </a:ext>
            </a:extLst>
          </p:cNvPr>
          <p:cNvSpPr>
            <a:spLocks noGrp="1"/>
          </p:cNvSpPr>
          <p:nvPr>
            <p:ph type="body" sz="quarter" idx="64" hasCustomPrompt="1"/>
          </p:nvPr>
        </p:nvSpPr>
        <p:spPr>
          <a:xfrm>
            <a:off x="-13567" y="0"/>
            <a:ext cx="5832267" cy="6858000"/>
          </a:xfrm>
          <a:prstGeom prst="rect">
            <a:avLst/>
          </a:prstGeom>
          <a:solidFill>
            <a:schemeClr val="accent1"/>
          </a:solidFill>
        </p:spPr>
        <p:txBody>
          <a:bodyPr lIns="180000" tIns="90000" rIns="180000" bIns="90000">
            <a:normAutofit/>
          </a:bodyPr>
          <a:lstStyle>
            <a:lvl1pPr marL="0" marR="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sz="1867"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marL="0" marR="0" lvl="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a:pPr>
            <a:r>
              <a:rPr lang="en-GB" dirty="0"/>
              <a:t>Background</a:t>
            </a:r>
            <a:endParaRPr lang="en-US" dirty="0"/>
          </a:p>
        </p:txBody>
      </p:sp>
      <p:sp>
        <p:nvSpPr>
          <p:cNvPr id="8" name="Title 1">
            <a:extLst>
              <a:ext uri="{FF2B5EF4-FFF2-40B4-BE49-F238E27FC236}">
                <a16:creationId xmlns:a16="http://schemas.microsoft.com/office/drawing/2014/main" id="{19866735-6336-1A08-34D1-6100A04FF3EE}"/>
              </a:ext>
            </a:extLst>
          </p:cNvPr>
          <p:cNvSpPr>
            <a:spLocks noGrp="1"/>
          </p:cNvSpPr>
          <p:nvPr>
            <p:ph type="ctrTitle" hasCustomPrompt="1"/>
          </p:nvPr>
        </p:nvSpPr>
        <p:spPr>
          <a:xfrm>
            <a:off x="408105" y="1243613"/>
            <a:ext cx="4800000" cy="1920000"/>
          </a:xfrm>
          <a:prstGeom prst="rect">
            <a:avLst/>
          </a:prstGeom>
          <a:noFill/>
        </p:spPr>
        <p:txBody>
          <a:bodyPr lIns="180000" tIns="180000" rIns="180000" bIns="90000" anchor="t" anchorCtr="0">
            <a:normAutofit/>
          </a:bodyPr>
          <a:lstStyle>
            <a:lvl1pPr algn="l">
              <a:lnSpc>
                <a:spcPct val="100000"/>
              </a:lnSpc>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dirty="0"/>
              <a:t>CONTENT 6C  – IMAGE &amp; BIG IDEA SHOUT-OUT</a:t>
            </a:r>
            <a:endParaRPr lang="en-US" dirty="0"/>
          </a:p>
        </p:txBody>
      </p:sp>
      <p:sp>
        <p:nvSpPr>
          <p:cNvPr id="9" name="Text Placeholder 9">
            <a:extLst>
              <a:ext uri="{FF2B5EF4-FFF2-40B4-BE49-F238E27FC236}">
                <a16:creationId xmlns:a16="http://schemas.microsoft.com/office/drawing/2014/main" id="{049309B4-BD48-1BFE-3F27-5E519BB18EA0}"/>
              </a:ext>
            </a:extLst>
          </p:cNvPr>
          <p:cNvSpPr>
            <a:spLocks noGrp="1"/>
          </p:cNvSpPr>
          <p:nvPr>
            <p:ph type="body" sz="quarter" idx="10" hasCustomPrompt="1"/>
          </p:nvPr>
        </p:nvSpPr>
        <p:spPr>
          <a:xfrm>
            <a:off x="408104" y="3163613"/>
            <a:ext cx="4800000" cy="1920000"/>
          </a:xfrm>
          <a:prstGeom prst="rect">
            <a:avLst/>
          </a:prstGeom>
          <a:noFill/>
        </p:spPr>
        <p:txBody>
          <a:bodyPr lIns="180000" tIns="90000" rIns="180000" bIns="90000">
            <a:normAutofit/>
          </a:bodyPr>
          <a:lstStyle>
            <a:lvl1pPr marL="0" marR="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sz="20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marL="0" marR="0" lvl="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a:pPr>
            <a:r>
              <a:rPr lang="en-GB" dirty="0"/>
              <a:t>Sub-title: Open Sans, regular 20pt, left align, maximum 30 words</a:t>
            </a:r>
            <a:endParaRPr lang="en-US" dirty="0"/>
          </a:p>
        </p:txBody>
      </p:sp>
      <p:pic>
        <p:nvPicPr>
          <p:cNvPr id="14" name="Picture 13">
            <a:extLst>
              <a:ext uri="{FF2B5EF4-FFF2-40B4-BE49-F238E27FC236}">
                <a16:creationId xmlns:a16="http://schemas.microsoft.com/office/drawing/2014/main" id="{8DA46C5C-A9AD-87CC-04E4-4E98695B2125}"/>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4" name="Text Placeholder 11">
            <a:extLst>
              <a:ext uri="{FF2B5EF4-FFF2-40B4-BE49-F238E27FC236}">
                <a16:creationId xmlns:a16="http://schemas.microsoft.com/office/drawing/2014/main" id="{B3747297-C2D4-8A2E-D613-D5ECA4642D48}"/>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5" name="Text Placeholder 11">
            <a:extLst>
              <a:ext uri="{FF2B5EF4-FFF2-40B4-BE49-F238E27FC236}">
                <a16:creationId xmlns:a16="http://schemas.microsoft.com/office/drawing/2014/main" id="{F23981C8-433D-3917-806B-2D4A52A6FA6E}"/>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
        <p:nvSpPr>
          <p:cNvPr id="10" name="Slide Number Placeholder 8">
            <a:extLst>
              <a:ext uri="{FF2B5EF4-FFF2-40B4-BE49-F238E27FC236}">
                <a16:creationId xmlns:a16="http://schemas.microsoft.com/office/drawing/2014/main" id="{58E142F4-DFD7-8A95-4032-C73B8B32A7FC}"/>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1"/>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24295398"/>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Figures: Key Data">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6D9D3F76-602E-E21A-7714-EDA9DA47126B}"/>
              </a:ext>
            </a:extLst>
          </p:cNvPr>
          <p:cNvSpPr>
            <a:spLocks noGrp="1"/>
          </p:cNvSpPr>
          <p:nvPr>
            <p:ph type="ctrTitle" hasCustomPrompt="1"/>
          </p:nvPr>
        </p:nvSpPr>
        <p:spPr>
          <a:xfrm>
            <a:off x="4079997" y="1202343"/>
            <a:ext cx="3840000" cy="960000"/>
          </a:xfrm>
          <a:prstGeom prst="rect">
            <a:avLst/>
          </a:prstGeom>
          <a:solidFill>
            <a:schemeClr val="accent1"/>
          </a:solidFill>
        </p:spPr>
        <p:txBody>
          <a:bodyPr lIns="90000" tIns="90000" rIns="90000" bIns="90000" anchor="t" anchorCtr="0">
            <a:normAutofit/>
          </a:bodyPr>
          <a:lstStyle>
            <a:lvl1pPr algn="ctr">
              <a:lnSpc>
                <a:spcPct val="100000"/>
              </a:lnSpc>
              <a:defRPr sz="4667"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dirty="0"/>
              <a:t>123,456,789</a:t>
            </a:r>
            <a:endParaRPr lang="en-US" dirty="0"/>
          </a:p>
        </p:txBody>
      </p:sp>
      <p:sp>
        <p:nvSpPr>
          <p:cNvPr id="9" name="Text Placeholder 11">
            <a:extLst>
              <a:ext uri="{FF2B5EF4-FFF2-40B4-BE49-F238E27FC236}">
                <a16:creationId xmlns:a16="http://schemas.microsoft.com/office/drawing/2014/main" id="{72B9D25C-9244-696D-BFDD-3099251F366C}"/>
              </a:ext>
            </a:extLst>
          </p:cNvPr>
          <p:cNvSpPr>
            <a:spLocks noGrp="1"/>
          </p:cNvSpPr>
          <p:nvPr>
            <p:ph type="body" sz="quarter" idx="54" hasCustomPrompt="1"/>
          </p:nvPr>
        </p:nvSpPr>
        <p:spPr>
          <a:xfrm>
            <a:off x="959995" y="2323759"/>
            <a:ext cx="10080000" cy="336000"/>
          </a:xfrm>
          <a:prstGeom prst="rect">
            <a:avLst/>
          </a:prstGeom>
        </p:spPr>
        <p:txBody>
          <a:bodyPr vert="horz" lIns="0" tIns="0" rIns="0" anchor="t">
            <a:noAutofit/>
          </a:bodyPr>
          <a:lstStyle>
            <a:lvl1pPr marL="0" indent="0" algn="ctr">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Paragraph: Open San, bold 16pt, </a:t>
            </a:r>
            <a:r>
              <a:rPr lang="en-SG" dirty="0" err="1"/>
              <a:t>center</a:t>
            </a:r>
            <a:r>
              <a:rPr lang="en-SG" dirty="0"/>
              <a:t> align</a:t>
            </a:r>
          </a:p>
        </p:txBody>
      </p:sp>
      <p:sp>
        <p:nvSpPr>
          <p:cNvPr id="10" name="Text Placeholder 11">
            <a:extLst>
              <a:ext uri="{FF2B5EF4-FFF2-40B4-BE49-F238E27FC236}">
                <a16:creationId xmlns:a16="http://schemas.microsoft.com/office/drawing/2014/main" id="{4FEF2EEF-9BF6-F9C5-9256-AFA690578367}"/>
              </a:ext>
            </a:extLst>
          </p:cNvPr>
          <p:cNvSpPr>
            <a:spLocks noGrp="1"/>
          </p:cNvSpPr>
          <p:nvPr>
            <p:ph type="body" sz="quarter" idx="55" hasCustomPrompt="1"/>
          </p:nvPr>
        </p:nvSpPr>
        <p:spPr>
          <a:xfrm>
            <a:off x="959995" y="3901123"/>
            <a:ext cx="10080000" cy="336000"/>
          </a:xfrm>
          <a:prstGeom prst="rect">
            <a:avLst/>
          </a:prstGeom>
        </p:spPr>
        <p:txBody>
          <a:bodyPr vert="horz" lIns="0" tIns="0" rIns="0" anchor="t">
            <a:noAutofit/>
          </a:bodyPr>
          <a:lstStyle>
            <a:lvl1pPr marL="0" indent="0" algn="ctr">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Paragraph: Open San, bold 16pt, </a:t>
            </a:r>
            <a:r>
              <a:rPr lang="en-SG" err="1"/>
              <a:t>center</a:t>
            </a:r>
            <a:r>
              <a:rPr lang="en-SG"/>
              <a:t> align</a:t>
            </a:r>
          </a:p>
        </p:txBody>
      </p:sp>
      <p:sp>
        <p:nvSpPr>
          <p:cNvPr id="11" name="Text Placeholder 11">
            <a:extLst>
              <a:ext uri="{FF2B5EF4-FFF2-40B4-BE49-F238E27FC236}">
                <a16:creationId xmlns:a16="http://schemas.microsoft.com/office/drawing/2014/main" id="{67871BE7-1363-948E-51C8-E98BA1FC815B}"/>
              </a:ext>
            </a:extLst>
          </p:cNvPr>
          <p:cNvSpPr>
            <a:spLocks noGrp="1"/>
          </p:cNvSpPr>
          <p:nvPr>
            <p:ph type="body" sz="quarter" idx="56" hasCustomPrompt="1"/>
          </p:nvPr>
        </p:nvSpPr>
        <p:spPr>
          <a:xfrm>
            <a:off x="959995" y="5471955"/>
            <a:ext cx="10080000" cy="336000"/>
          </a:xfrm>
          <a:prstGeom prst="rect">
            <a:avLst/>
          </a:prstGeom>
        </p:spPr>
        <p:txBody>
          <a:bodyPr vert="horz" lIns="0" tIns="0" rIns="0" anchor="t">
            <a:noAutofit/>
          </a:bodyPr>
          <a:lstStyle>
            <a:lvl1pPr marL="0" indent="0" algn="ctr">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Paragraph: Open San, bold 16pt, </a:t>
            </a:r>
            <a:r>
              <a:rPr lang="en-SG" err="1"/>
              <a:t>center</a:t>
            </a:r>
            <a:r>
              <a:rPr lang="en-SG"/>
              <a:t> align</a:t>
            </a:r>
          </a:p>
        </p:txBody>
      </p:sp>
      <p:sp>
        <p:nvSpPr>
          <p:cNvPr id="17" name="Text Placeholder 3">
            <a:extLst>
              <a:ext uri="{FF2B5EF4-FFF2-40B4-BE49-F238E27FC236}">
                <a16:creationId xmlns:a16="http://schemas.microsoft.com/office/drawing/2014/main" id="{B0B82DF9-B792-C863-B52E-C666A64C0955}"/>
              </a:ext>
            </a:extLst>
          </p:cNvPr>
          <p:cNvSpPr>
            <a:spLocks noGrp="1"/>
          </p:cNvSpPr>
          <p:nvPr>
            <p:ph type="body" sz="quarter" idx="64" hasCustomPrompt="1"/>
          </p:nvPr>
        </p:nvSpPr>
        <p:spPr>
          <a:xfrm>
            <a:off x="4775200" y="2779433"/>
            <a:ext cx="2641600" cy="960967"/>
          </a:xfrm>
          <a:solidFill>
            <a:schemeClr val="accent2"/>
          </a:solidFill>
        </p:spPr>
        <p:txBody>
          <a:bodyPr tIns="90000" anchor="ctr" anchorCtr="0">
            <a:normAutofit/>
          </a:bodyPr>
          <a:lstStyle>
            <a:lvl1pPr marL="0" indent="0" algn="ctr">
              <a:buFont typeface="Arial" panose="020B0604020202020204" pitchFamily="34" charset="0"/>
              <a:buNone/>
              <a:defRPr sz="4667"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987,654</a:t>
            </a:r>
          </a:p>
        </p:txBody>
      </p:sp>
      <p:sp>
        <p:nvSpPr>
          <p:cNvPr id="18" name="Text Placeholder 3">
            <a:extLst>
              <a:ext uri="{FF2B5EF4-FFF2-40B4-BE49-F238E27FC236}">
                <a16:creationId xmlns:a16="http://schemas.microsoft.com/office/drawing/2014/main" id="{7AC8AD83-38D9-2FEF-A964-B93F91569522}"/>
              </a:ext>
            </a:extLst>
          </p:cNvPr>
          <p:cNvSpPr>
            <a:spLocks noGrp="1"/>
          </p:cNvSpPr>
          <p:nvPr>
            <p:ph type="body" sz="quarter" idx="66" hasCustomPrompt="1"/>
          </p:nvPr>
        </p:nvSpPr>
        <p:spPr>
          <a:xfrm>
            <a:off x="5039997" y="4350055"/>
            <a:ext cx="1920000" cy="960967"/>
          </a:xfrm>
          <a:solidFill>
            <a:schemeClr val="accent3"/>
          </a:solidFill>
        </p:spPr>
        <p:txBody>
          <a:bodyPr tIns="90000" anchor="ctr" anchorCtr="0">
            <a:normAutofit/>
          </a:bodyPr>
          <a:lstStyle>
            <a:lvl1pPr marL="0" indent="0" algn="ctr">
              <a:buFont typeface="Arial" panose="020B0604020202020204" pitchFamily="34" charset="0"/>
              <a:buNone/>
              <a:defRPr sz="4667"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100%</a:t>
            </a:r>
          </a:p>
        </p:txBody>
      </p:sp>
      <p:sp>
        <p:nvSpPr>
          <p:cNvPr id="19" name="Text Placeholder 9">
            <a:extLst>
              <a:ext uri="{FF2B5EF4-FFF2-40B4-BE49-F238E27FC236}">
                <a16:creationId xmlns:a16="http://schemas.microsoft.com/office/drawing/2014/main" id="{CAB79523-2FD7-7D9B-BF53-27AE39185A52}"/>
              </a:ext>
            </a:extLst>
          </p:cNvPr>
          <p:cNvSpPr>
            <a:spLocks noGrp="1"/>
          </p:cNvSpPr>
          <p:nvPr>
            <p:ph type="body" sz="quarter" idx="75" hasCustomPrompt="1"/>
          </p:nvPr>
        </p:nvSpPr>
        <p:spPr>
          <a:xfrm>
            <a:off x="959995" y="336000"/>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Figures – Key Data: Open Sans, bold 28pt, left align</a:t>
            </a:r>
            <a:endParaRPr lang="en-US" dirty="0"/>
          </a:p>
        </p:txBody>
      </p:sp>
      <p:sp>
        <p:nvSpPr>
          <p:cNvPr id="16" name="Slide Number Placeholder 8">
            <a:extLst>
              <a:ext uri="{FF2B5EF4-FFF2-40B4-BE49-F238E27FC236}">
                <a16:creationId xmlns:a16="http://schemas.microsoft.com/office/drawing/2014/main" id="{D2233250-B3C2-A2FA-BC6A-C2C422333FEE}"/>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0" name="Text Placeholder 11">
            <a:extLst>
              <a:ext uri="{FF2B5EF4-FFF2-40B4-BE49-F238E27FC236}">
                <a16:creationId xmlns:a16="http://schemas.microsoft.com/office/drawing/2014/main" id="{C8DC3257-7234-DE6F-81DF-595D118B112E}"/>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21" name="Text Placeholder 11">
            <a:extLst>
              <a:ext uri="{FF2B5EF4-FFF2-40B4-BE49-F238E27FC236}">
                <a16:creationId xmlns:a16="http://schemas.microsoft.com/office/drawing/2014/main" id="{884EC961-E7AC-027B-91B1-ECE8819FABA6}"/>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22" name="Picture 21">
            <a:extLst>
              <a:ext uri="{FF2B5EF4-FFF2-40B4-BE49-F238E27FC236}">
                <a16:creationId xmlns:a16="http://schemas.microsoft.com/office/drawing/2014/main" id="{297D820A-269C-38CF-EB0B-BB232AAE997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2112072824"/>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 Columns (Icons)">
    <p:bg>
      <p:bgPr>
        <a:solidFill>
          <a:schemeClr val="bg1"/>
        </a:solidFill>
        <a:effectLst/>
      </p:bgPr>
    </p:bg>
    <p:spTree>
      <p:nvGrpSpPr>
        <p:cNvPr id="1" name=""/>
        <p:cNvGrpSpPr/>
        <p:nvPr/>
      </p:nvGrpSpPr>
      <p:grpSpPr>
        <a:xfrm>
          <a:off x="0" y="0"/>
          <a:ext cx="0" cy="0"/>
          <a:chOff x="0" y="0"/>
          <a:chExt cx="0" cy="0"/>
        </a:xfrm>
      </p:grpSpPr>
      <p:sp>
        <p:nvSpPr>
          <p:cNvPr id="8" name="Text Placeholder 11">
            <a:extLst>
              <a:ext uri="{FF2B5EF4-FFF2-40B4-BE49-F238E27FC236}">
                <a16:creationId xmlns:a16="http://schemas.microsoft.com/office/drawing/2014/main" id="{491DAA56-4D18-4E53-8300-291B375944D7}"/>
              </a:ext>
            </a:extLst>
          </p:cNvPr>
          <p:cNvSpPr>
            <a:spLocks noGrp="1"/>
          </p:cNvSpPr>
          <p:nvPr>
            <p:ph type="body" sz="quarter" idx="120" hasCustomPrompt="1"/>
          </p:nvPr>
        </p:nvSpPr>
        <p:spPr>
          <a:xfrm>
            <a:off x="629337" y="2162437"/>
            <a:ext cx="4800000" cy="3840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60 words</a:t>
            </a:r>
            <a:endParaRPr lang="en-SG" dirty="0"/>
          </a:p>
        </p:txBody>
      </p:sp>
      <p:sp>
        <p:nvSpPr>
          <p:cNvPr id="9" name="Text Placeholder 9">
            <a:extLst>
              <a:ext uri="{FF2B5EF4-FFF2-40B4-BE49-F238E27FC236}">
                <a16:creationId xmlns:a16="http://schemas.microsoft.com/office/drawing/2014/main" id="{0A56C555-217D-48C1-92A2-D4A6491C1E88}"/>
              </a:ext>
            </a:extLst>
          </p:cNvPr>
          <p:cNvSpPr>
            <a:spLocks noGrp="1"/>
          </p:cNvSpPr>
          <p:nvPr>
            <p:ph type="body" sz="quarter" idx="75" hasCustomPrompt="1"/>
          </p:nvPr>
        </p:nvSpPr>
        <p:spPr>
          <a:xfrm>
            <a:off x="629337" y="328785"/>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2 Columns (Icons): Open Sans, bold 28pt, left align</a:t>
            </a:r>
            <a:endParaRPr lang="en-US" dirty="0"/>
          </a:p>
        </p:txBody>
      </p:sp>
      <p:sp>
        <p:nvSpPr>
          <p:cNvPr id="10" name="Text Placeholder 11">
            <a:extLst>
              <a:ext uri="{FF2B5EF4-FFF2-40B4-BE49-F238E27FC236}">
                <a16:creationId xmlns:a16="http://schemas.microsoft.com/office/drawing/2014/main" id="{B1C56639-6423-A43C-48C2-0D3471DD73AE}"/>
              </a:ext>
            </a:extLst>
          </p:cNvPr>
          <p:cNvSpPr>
            <a:spLocks noGrp="1"/>
          </p:cNvSpPr>
          <p:nvPr>
            <p:ph type="body" sz="quarter" idx="123" hasCustomPrompt="1"/>
          </p:nvPr>
        </p:nvSpPr>
        <p:spPr>
          <a:xfrm>
            <a:off x="5909337" y="2162437"/>
            <a:ext cx="4800000" cy="3840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latin typeface="Open Sans" panose="020B0606030504020204" pitchFamily="34" charset="0"/>
                <a:ea typeface="Open Sans" panose="020B0606030504020204" pitchFamily="34" charset="0"/>
                <a:cs typeface="Open Sans" panose="020B0606030504020204" pitchFamily="34" charset="0"/>
              </a:defRPr>
            </a:lvl1pPr>
          </a:lstStyle>
          <a:p>
            <a:r>
              <a:rPr lang="en-SG" b="0" i="0" dirty="0">
                <a:solidFill>
                  <a:srgbClr val="000000"/>
                </a:solidFill>
                <a:effectLst/>
                <a:latin typeface="Open Sans" panose="020B0606030504020204" pitchFamily="34" charset="0"/>
              </a:rPr>
              <a:t>Paragraph: Open Sans, regular 20pt, left align, maximum 60 words</a:t>
            </a:r>
            <a:endParaRPr lang="en-SG" dirty="0"/>
          </a:p>
        </p:txBody>
      </p:sp>
      <p:sp>
        <p:nvSpPr>
          <p:cNvPr id="11" name="Picture Placeholder 5">
            <a:extLst>
              <a:ext uri="{FF2B5EF4-FFF2-40B4-BE49-F238E27FC236}">
                <a16:creationId xmlns:a16="http://schemas.microsoft.com/office/drawing/2014/main" id="{552D0AD0-4B15-FFFA-D2F9-7764F5E6DC53}"/>
              </a:ext>
            </a:extLst>
          </p:cNvPr>
          <p:cNvSpPr>
            <a:spLocks noGrp="1"/>
          </p:cNvSpPr>
          <p:nvPr>
            <p:ph type="pic" sz="quarter" idx="17" hasCustomPrompt="1"/>
          </p:nvPr>
        </p:nvSpPr>
        <p:spPr>
          <a:xfrm>
            <a:off x="629337" y="1195223"/>
            <a:ext cx="960000" cy="960000"/>
          </a:xfrm>
          <a:prstGeom prst="rect">
            <a:avLst/>
          </a:prstGeom>
          <a:solidFill>
            <a:schemeClr val="accent1"/>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Icon:</a:t>
            </a:r>
            <a:br>
              <a:rPr lang="en-US"/>
            </a:br>
            <a:r>
              <a:rPr lang="en-US"/>
              <a:t>Maximum</a:t>
            </a:r>
            <a:br>
              <a:rPr lang="en-US"/>
            </a:br>
            <a:r>
              <a:rPr lang="en-US"/>
              <a:t>2 x 2cm</a:t>
            </a:r>
          </a:p>
        </p:txBody>
      </p:sp>
      <p:sp>
        <p:nvSpPr>
          <p:cNvPr id="17" name="Text Placeholder 11">
            <a:extLst>
              <a:ext uri="{FF2B5EF4-FFF2-40B4-BE49-F238E27FC236}">
                <a16:creationId xmlns:a16="http://schemas.microsoft.com/office/drawing/2014/main" id="{EC7C882A-8995-C043-094E-952BB6EF2064}"/>
              </a:ext>
            </a:extLst>
          </p:cNvPr>
          <p:cNvSpPr>
            <a:spLocks noGrp="1"/>
          </p:cNvSpPr>
          <p:nvPr>
            <p:ph type="body" sz="quarter" idx="121" hasCustomPrompt="1"/>
          </p:nvPr>
        </p:nvSpPr>
        <p:spPr>
          <a:xfrm>
            <a:off x="1589337" y="1195223"/>
            <a:ext cx="3840000" cy="960000"/>
          </a:xfrm>
          <a:prstGeom prst="rect">
            <a:avLst/>
          </a:prstGeom>
          <a:solidFill>
            <a:schemeClr val="accent1"/>
          </a:solidFill>
        </p:spPr>
        <p:txBody>
          <a:bodyPr vert="horz" lIns="90000" tIns="90000" rIns="90000" bIns="90000" anchor="t">
            <a:noAutofit/>
          </a:bodyPr>
          <a:lstStyle>
            <a:lvl1pPr marL="0" indent="0" algn="l">
              <a:lnSpc>
                <a:spcPct val="100000"/>
              </a:lnSpc>
              <a:spcBef>
                <a:spcPts val="200"/>
              </a:spcBef>
              <a:buNone/>
              <a:defRPr sz="2133" b="1" i="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Subject</a:t>
            </a:r>
          </a:p>
        </p:txBody>
      </p:sp>
      <p:sp>
        <p:nvSpPr>
          <p:cNvPr id="18" name="Picture Placeholder 5">
            <a:extLst>
              <a:ext uri="{FF2B5EF4-FFF2-40B4-BE49-F238E27FC236}">
                <a16:creationId xmlns:a16="http://schemas.microsoft.com/office/drawing/2014/main" id="{419DE6B0-023F-416B-E835-0BE83B895F77}"/>
              </a:ext>
            </a:extLst>
          </p:cNvPr>
          <p:cNvSpPr>
            <a:spLocks noGrp="1"/>
          </p:cNvSpPr>
          <p:nvPr>
            <p:ph type="pic" sz="quarter" idx="125" hasCustomPrompt="1"/>
          </p:nvPr>
        </p:nvSpPr>
        <p:spPr>
          <a:xfrm>
            <a:off x="5909337" y="1195223"/>
            <a:ext cx="960000" cy="960000"/>
          </a:xfrm>
          <a:prstGeom prst="rect">
            <a:avLst/>
          </a:prstGeom>
          <a:solidFill>
            <a:schemeClr val="accent1"/>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Icon:</a:t>
            </a:r>
            <a:br>
              <a:rPr lang="en-US"/>
            </a:br>
            <a:r>
              <a:rPr lang="en-US"/>
              <a:t>Maximum</a:t>
            </a:r>
            <a:br>
              <a:rPr lang="en-US"/>
            </a:br>
            <a:r>
              <a:rPr lang="en-US"/>
              <a:t>2 x 2cm</a:t>
            </a:r>
          </a:p>
        </p:txBody>
      </p:sp>
      <p:sp>
        <p:nvSpPr>
          <p:cNvPr id="19" name="Text Placeholder 11">
            <a:extLst>
              <a:ext uri="{FF2B5EF4-FFF2-40B4-BE49-F238E27FC236}">
                <a16:creationId xmlns:a16="http://schemas.microsoft.com/office/drawing/2014/main" id="{0E985A43-6E14-88F8-CCD3-CAA6722C5F43}"/>
              </a:ext>
            </a:extLst>
          </p:cNvPr>
          <p:cNvSpPr>
            <a:spLocks noGrp="1"/>
          </p:cNvSpPr>
          <p:nvPr>
            <p:ph type="body" sz="quarter" idx="126" hasCustomPrompt="1"/>
          </p:nvPr>
        </p:nvSpPr>
        <p:spPr>
          <a:xfrm>
            <a:off x="6869337" y="1195223"/>
            <a:ext cx="3840000" cy="960000"/>
          </a:xfrm>
          <a:prstGeom prst="rect">
            <a:avLst/>
          </a:prstGeom>
          <a:solidFill>
            <a:schemeClr val="accent1"/>
          </a:solidFill>
        </p:spPr>
        <p:txBody>
          <a:bodyPr vert="horz" lIns="90000" tIns="90000" rIns="90000" bIns="90000" anchor="t">
            <a:noAutofit/>
          </a:bodyPr>
          <a:lstStyle>
            <a:lvl1pPr marL="0" indent="0" algn="l">
              <a:lnSpc>
                <a:spcPct val="100000"/>
              </a:lnSpc>
              <a:spcBef>
                <a:spcPts val="200"/>
              </a:spcBef>
              <a:buNone/>
              <a:defRPr sz="2133" b="1" i="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Subject</a:t>
            </a:r>
          </a:p>
        </p:txBody>
      </p:sp>
      <p:sp>
        <p:nvSpPr>
          <p:cNvPr id="6" name="Slide Number Placeholder 8">
            <a:extLst>
              <a:ext uri="{FF2B5EF4-FFF2-40B4-BE49-F238E27FC236}">
                <a16:creationId xmlns:a16="http://schemas.microsoft.com/office/drawing/2014/main" id="{E162FC79-3071-CD54-1CAE-6FA2A2798F01}"/>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Text Placeholder 11">
            <a:extLst>
              <a:ext uri="{FF2B5EF4-FFF2-40B4-BE49-F238E27FC236}">
                <a16:creationId xmlns:a16="http://schemas.microsoft.com/office/drawing/2014/main" id="{C1563EFD-D6B2-D12F-F628-69ABC7DE3F67}"/>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5" name="Text Placeholder 11">
            <a:extLst>
              <a:ext uri="{FF2B5EF4-FFF2-40B4-BE49-F238E27FC236}">
                <a16:creationId xmlns:a16="http://schemas.microsoft.com/office/drawing/2014/main" id="{D30481E4-0234-B84F-21AF-614A7FC098A6}"/>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20" name="Picture 19">
            <a:extLst>
              <a:ext uri="{FF2B5EF4-FFF2-40B4-BE49-F238E27FC236}">
                <a16:creationId xmlns:a16="http://schemas.microsoft.com/office/drawing/2014/main" id="{D7D87A30-0A08-76CE-FC91-E4BD5D10E709}"/>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2228419818"/>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 Columns (Icons)">
    <p:bg>
      <p:bgPr>
        <a:solidFill>
          <a:schemeClr val="bg1"/>
        </a:solidFill>
        <a:effectLst/>
      </p:bgPr>
    </p:bg>
    <p:spTree>
      <p:nvGrpSpPr>
        <p:cNvPr id="1" name=""/>
        <p:cNvGrpSpPr/>
        <p:nvPr/>
      </p:nvGrpSpPr>
      <p:grpSpPr>
        <a:xfrm>
          <a:off x="0" y="0"/>
          <a:ext cx="0" cy="0"/>
          <a:chOff x="0" y="0"/>
          <a:chExt cx="0" cy="0"/>
        </a:xfrm>
      </p:grpSpPr>
      <p:sp>
        <p:nvSpPr>
          <p:cNvPr id="34" name="Text Placeholder 11">
            <a:extLst>
              <a:ext uri="{FF2B5EF4-FFF2-40B4-BE49-F238E27FC236}">
                <a16:creationId xmlns:a16="http://schemas.microsoft.com/office/drawing/2014/main" id="{2AE20A20-AEDD-D366-F08B-412333FA23F0}"/>
              </a:ext>
            </a:extLst>
          </p:cNvPr>
          <p:cNvSpPr>
            <a:spLocks noGrp="1"/>
          </p:cNvSpPr>
          <p:nvPr>
            <p:ph type="body" sz="quarter" idx="120" hasCustomPrompt="1"/>
          </p:nvPr>
        </p:nvSpPr>
        <p:spPr>
          <a:xfrm>
            <a:off x="629340" y="2162437"/>
            <a:ext cx="3120000" cy="3693067"/>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35 words</a:t>
            </a:r>
          </a:p>
        </p:txBody>
      </p:sp>
      <p:sp>
        <p:nvSpPr>
          <p:cNvPr id="15" name="Text Placeholder 9">
            <a:extLst>
              <a:ext uri="{FF2B5EF4-FFF2-40B4-BE49-F238E27FC236}">
                <a16:creationId xmlns:a16="http://schemas.microsoft.com/office/drawing/2014/main" id="{3D4C44C7-4B51-CB1B-08B4-2C688F8A84AF}"/>
              </a:ext>
            </a:extLst>
          </p:cNvPr>
          <p:cNvSpPr>
            <a:spLocks noGrp="1"/>
          </p:cNvSpPr>
          <p:nvPr>
            <p:ph type="body" sz="quarter" idx="75" hasCustomPrompt="1"/>
          </p:nvPr>
        </p:nvSpPr>
        <p:spPr>
          <a:xfrm>
            <a:off x="629337" y="336000"/>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3 Columns (Icons): Open Sans, bold 28pt, left align</a:t>
            </a:r>
            <a:endParaRPr lang="en-US" dirty="0"/>
          </a:p>
        </p:txBody>
      </p:sp>
      <p:sp>
        <p:nvSpPr>
          <p:cNvPr id="30" name="Text Placeholder 11">
            <a:extLst>
              <a:ext uri="{FF2B5EF4-FFF2-40B4-BE49-F238E27FC236}">
                <a16:creationId xmlns:a16="http://schemas.microsoft.com/office/drawing/2014/main" id="{461C5E75-E641-E5E6-6495-F8138361CC33}"/>
              </a:ext>
            </a:extLst>
          </p:cNvPr>
          <p:cNvSpPr>
            <a:spLocks noGrp="1"/>
          </p:cNvSpPr>
          <p:nvPr>
            <p:ph type="body" sz="quarter" idx="126" hasCustomPrompt="1"/>
          </p:nvPr>
        </p:nvSpPr>
        <p:spPr>
          <a:xfrm>
            <a:off x="4107557" y="2162437"/>
            <a:ext cx="3120000" cy="3693067"/>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35 words</a:t>
            </a:r>
          </a:p>
        </p:txBody>
      </p:sp>
      <p:sp>
        <p:nvSpPr>
          <p:cNvPr id="33" name="Text Placeholder 11">
            <a:extLst>
              <a:ext uri="{FF2B5EF4-FFF2-40B4-BE49-F238E27FC236}">
                <a16:creationId xmlns:a16="http://schemas.microsoft.com/office/drawing/2014/main" id="{BB0260EB-DDB8-7E1C-276F-53EB50290061}"/>
              </a:ext>
            </a:extLst>
          </p:cNvPr>
          <p:cNvSpPr>
            <a:spLocks noGrp="1"/>
          </p:cNvSpPr>
          <p:nvPr>
            <p:ph type="body" sz="quarter" idx="129" hasCustomPrompt="1"/>
          </p:nvPr>
        </p:nvSpPr>
        <p:spPr>
          <a:xfrm>
            <a:off x="7589337" y="2162437"/>
            <a:ext cx="3120000" cy="3693067"/>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35 words</a:t>
            </a:r>
          </a:p>
        </p:txBody>
      </p:sp>
      <p:sp>
        <p:nvSpPr>
          <p:cNvPr id="2" name="Text Placeholder 11">
            <a:extLst>
              <a:ext uri="{FF2B5EF4-FFF2-40B4-BE49-F238E27FC236}">
                <a16:creationId xmlns:a16="http://schemas.microsoft.com/office/drawing/2014/main" id="{2D9151B7-4E0B-5B81-E664-ACF5AEE71487}"/>
              </a:ext>
            </a:extLst>
          </p:cNvPr>
          <p:cNvSpPr>
            <a:spLocks noGrp="1"/>
          </p:cNvSpPr>
          <p:nvPr>
            <p:ph type="body" sz="quarter" idx="121" hasCustomPrompt="1"/>
          </p:nvPr>
        </p:nvSpPr>
        <p:spPr>
          <a:xfrm>
            <a:off x="1589337" y="1202437"/>
            <a:ext cx="2160003" cy="960000"/>
          </a:xfrm>
          <a:prstGeom prst="rect">
            <a:avLst/>
          </a:prstGeom>
          <a:solidFill>
            <a:schemeClr val="accent1"/>
          </a:solidFill>
        </p:spPr>
        <p:txBody>
          <a:bodyPr vert="horz" lIns="90000" tIns="90000" rIns="90000" bIns="90000" anchor="t">
            <a:noAutofit/>
          </a:bodyPr>
          <a:lstStyle>
            <a:lvl1pPr marL="0" indent="0" algn="l">
              <a:lnSpc>
                <a:spcPct val="100000"/>
              </a:lnSpc>
              <a:spcBef>
                <a:spcPts val="200"/>
              </a:spcBef>
              <a:buNone/>
              <a:defRPr sz="2133" b="1" i="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Subject</a:t>
            </a:r>
          </a:p>
        </p:txBody>
      </p:sp>
      <p:sp>
        <p:nvSpPr>
          <p:cNvPr id="3" name="Picture Placeholder 5">
            <a:extLst>
              <a:ext uri="{FF2B5EF4-FFF2-40B4-BE49-F238E27FC236}">
                <a16:creationId xmlns:a16="http://schemas.microsoft.com/office/drawing/2014/main" id="{7BC6EF1E-ACFB-BB93-2B4E-3760E99D57FD}"/>
              </a:ext>
            </a:extLst>
          </p:cNvPr>
          <p:cNvSpPr>
            <a:spLocks noGrp="1"/>
          </p:cNvSpPr>
          <p:nvPr>
            <p:ph type="pic" sz="quarter" idx="17" hasCustomPrompt="1"/>
          </p:nvPr>
        </p:nvSpPr>
        <p:spPr>
          <a:xfrm>
            <a:off x="629337" y="1202437"/>
            <a:ext cx="960000" cy="960000"/>
          </a:xfrm>
          <a:prstGeom prst="rect">
            <a:avLst/>
          </a:prstGeom>
          <a:solidFill>
            <a:schemeClr val="accent1"/>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Icon:</a:t>
            </a:r>
            <a:br>
              <a:rPr lang="en-US"/>
            </a:br>
            <a:r>
              <a:rPr lang="en-US"/>
              <a:t>Maximum</a:t>
            </a:r>
            <a:br>
              <a:rPr lang="en-US"/>
            </a:br>
            <a:r>
              <a:rPr lang="en-US"/>
              <a:t>2 x 2cm</a:t>
            </a:r>
          </a:p>
        </p:txBody>
      </p:sp>
      <p:sp>
        <p:nvSpPr>
          <p:cNvPr id="4" name="Text Placeholder 11">
            <a:extLst>
              <a:ext uri="{FF2B5EF4-FFF2-40B4-BE49-F238E27FC236}">
                <a16:creationId xmlns:a16="http://schemas.microsoft.com/office/drawing/2014/main" id="{36B3C3EA-5F3B-3EBB-5AC2-C55B8C84742C}"/>
              </a:ext>
            </a:extLst>
          </p:cNvPr>
          <p:cNvSpPr>
            <a:spLocks noGrp="1"/>
          </p:cNvSpPr>
          <p:nvPr>
            <p:ph type="body" sz="quarter" idx="127" hasCustomPrompt="1"/>
          </p:nvPr>
        </p:nvSpPr>
        <p:spPr>
          <a:xfrm>
            <a:off x="5067555" y="1202437"/>
            <a:ext cx="2160003" cy="960000"/>
          </a:xfrm>
          <a:prstGeom prst="rect">
            <a:avLst/>
          </a:prstGeom>
          <a:solidFill>
            <a:schemeClr val="accent1"/>
          </a:solidFill>
        </p:spPr>
        <p:txBody>
          <a:bodyPr vert="horz" lIns="90000" tIns="90000" rIns="90000" bIns="90000" anchor="t">
            <a:noAutofit/>
          </a:bodyPr>
          <a:lstStyle>
            <a:lvl1pPr marL="0" indent="0" algn="l">
              <a:lnSpc>
                <a:spcPct val="100000"/>
              </a:lnSpc>
              <a:spcBef>
                <a:spcPts val="200"/>
              </a:spcBef>
              <a:buNone/>
              <a:defRPr sz="2133" b="1" i="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Subject</a:t>
            </a:r>
          </a:p>
        </p:txBody>
      </p:sp>
      <p:sp>
        <p:nvSpPr>
          <p:cNvPr id="5" name="Picture Placeholder 5">
            <a:extLst>
              <a:ext uri="{FF2B5EF4-FFF2-40B4-BE49-F238E27FC236}">
                <a16:creationId xmlns:a16="http://schemas.microsoft.com/office/drawing/2014/main" id="{37E21ACE-F5F3-4698-F260-6D400B3B2C7B}"/>
              </a:ext>
            </a:extLst>
          </p:cNvPr>
          <p:cNvSpPr>
            <a:spLocks noGrp="1"/>
          </p:cNvSpPr>
          <p:nvPr>
            <p:ph type="pic" sz="quarter" idx="128" hasCustomPrompt="1"/>
          </p:nvPr>
        </p:nvSpPr>
        <p:spPr>
          <a:xfrm>
            <a:off x="4107555" y="1202437"/>
            <a:ext cx="960000" cy="960000"/>
          </a:xfrm>
          <a:prstGeom prst="rect">
            <a:avLst/>
          </a:prstGeom>
          <a:solidFill>
            <a:schemeClr val="accent1"/>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Icon:</a:t>
            </a:r>
            <a:br>
              <a:rPr lang="en-US"/>
            </a:br>
            <a:r>
              <a:rPr lang="en-US"/>
              <a:t>Maximum</a:t>
            </a:r>
            <a:br>
              <a:rPr lang="en-US"/>
            </a:br>
            <a:r>
              <a:rPr lang="en-US"/>
              <a:t>2 x 2cm</a:t>
            </a:r>
          </a:p>
        </p:txBody>
      </p:sp>
      <p:sp>
        <p:nvSpPr>
          <p:cNvPr id="6" name="Text Placeholder 11">
            <a:extLst>
              <a:ext uri="{FF2B5EF4-FFF2-40B4-BE49-F238E27FC236}">
                <a16:creationId xmlns:a16="http://schemas.microsoft.com/office/drawing/2014/main" id="{156E4CDD-61E4-5BF4-7617-D77EF632755B}"/>
              </a:ext>
            </a:extLst>
          </p:cNvPr>
          <p:cNvSpPr>
            <a:spLocks noGrp="1"/>
          </p:cNvSpPr>
          <p:nvPr>
            <p:ph type="body" sz="quarter" idx="130" hasCustomPrompt="1"/>
          </p:nvPr>
        </p:nvSpPr>
        <p:spPr>
          <a:xfrm>
            <a:off x="8549335" y="1202437"/>
            <a:ext cx="2160003" cy="960000"/>
          </a:xfrm>
          <a:prstGeom prst="rect">
            <a:avLst/>
          </a:prstGeom>
          <a:solidFill>
            <a:schemeClr val="accent1"/>
          </a:solidFill>
        </p:spPr>
        <p:txBody>
          <a:bodyPr vert="horz" lIns="90000" tIns="90000" rIns="90000" bIns="90000" anchor="t">
            <a:noAutofit/>
          </a:bodyPr>
          <a:lstStyle>
            <a:lvl1pPr marL="0" indent="0" algn="l">
              <a:lnSpc>
                <a:spcPct val="100000"/>
              </a:lnSpc>
              <a:spcBef>
                <a:spcPts val="200"/>
              </a:spcBef>
              <a:buNone/>
              <a:defRPr sz="2133" b="1" i="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Subject</a:t>
            </a:r>
          </a:p>
        </p:txBody>
      </p:sp>
      <p:sp>
        <p:nvSpPr>
          <p:cNvPr id="7" name="Picture Placeholder 5">
            <a:extLst>
              <a:ext uri="{FF2B5EF4-FFF2-40B4-BE49-F238E27FC236}">
                <a16:creationId xmlns:a16="http://schemas.microsoft.com/office/drawing/2014/main" id="{06D7D2E5-E6F6-DCD7-468D-7D6811D63027}"/>
              </a:ext>
            </a:extLst>
          </p:cNvPr>
          <p:cNvSpPr>
            <a:spLocks noGrp="1"/>
          </p:cNvSpPr>
          <p:nvPr>
            <p:ph type="pic" sz="quarter" idx="131" hasCustomPrompt="1"/>
          </p:nvPr>
        </p:nvSpPr>
        <p:spPr>
          <a:xfrm>
            <a:off x="7589335" y="1202437"/>
            <a:ext cx="960000" cy="960000"/>
          </a:xfrm>
          <a:prstGeom prst="rect">
            <a:avLst/>
          </a:prstGeom>
          <a:solidFill>
            <a:schemeClr val="accent1"/>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Icon:</a:t>
            </a:r>
            <a:br>
              <a:rPr lang="en-US"/>
            </a:br>
            <a:r>
              <a:rPr lang="en-US"/>
              <a:t>Maximum</a:t>
            </a:r>
            <a:br>
              <a:rPr lang="en-US"/>
            </a:br>
            <a:r>
              <a:rPr lang="en-US"/>
              <a:t>2 x 2cm</a:t>
            </a:r>
          </a:p>
        </p:txBody>
      </p:sp>
      <p:sp>
        <p:nvSpPr>
          <p:cNvPr id="17" name="Slide Number Placeholder 8">
            <a:extLst>
              <a:ext uri="{FF2B5EF4-FFF2-40B4-BE49-F238E27FC236}">
                <a16:creationId xmlns:a16="http://schemas.microsoft.com/office/drawing/2014/main" id="{E537EB6A-8148-4557-6103-F310825E7D51}"/>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8" name="Text Placeholder 11">
            <a:extLst>
              <a:ext uri="{FF2B5EF4-FFF2-40B4-BE49-F238E27FC236}">
                <a16:creationId xmlns:a16="http://schemas.microsoft.com/office/drawing/2014/main" id="{C4D1DC4D-B905-6845-6531-25C52182609B}"/>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9" name="Text Placeholder 11">
            <a:extLst>
              <a:ext uri="{FF2B5EF4-FFF2-40B4-BE49-F238E27FC236}">
                <a16:creationId xmlns:a16="http://schemas.microsoft.com/office/drawing/2014/main" id="{37ECD18A-52A9-BE7F-E7CD-3C5BE94788F7}"/>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20" name="Picture 19">
            <a:extLst>
              <a:ext uri="{FF2B5EF4-FFF2-40B4-BE49-F238E27FC236}">
                <a16:creationId xmlns:a16="http://schemas.microsoft.com/office/drawing/2014/main" id="{2A282E73-CB2A-ED64-570B-4B325EDFBFC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3789181081"/>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Profile – Individual">
    <p:bg>
      <p:bgPr>
        <a:solidFill>
          <a:schemeClr val="bg1"/>
        </a:solidFill>
        <a:effectLst/>
      </p:bgPr>
    </p:bg>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A142F895-9D58-061F-B5BC-A082B857BAAB}"/>
              </a:ext>
            </a:extLst>
          </p:cNvPr>
          <p:cNvSpPr>
            <a:spLocks noGrp="1"/>
          </p:cNvSpPr>
          <p:nvPr>
            <p:ph type="body" sz="quarter" idx="15" hasCustomPrompt="1"/>
          </p:nvPr>
        </p:nvSpPr>
        <p:spPr>
          <a:xfrm>
            <a:off x="2909341" y="2730061"/>
            <a:ext cx="7800000" cy="3360000"/>
          </a:xfrm>
          <a:prstGeom prst="rect">
            <a:avLst/>
          </a:prstGeom>
        </p:spPr>
        <p:txBody>
          <a:bodyPr vert="horz" lIns="0" tIns="0" rIns="0" anchor="t">
            <a:noAutofit/>
          </a:bodyPr>
          <a:lstStyle>
            <a:lvl1pPr marL="0" indent="0" algn="l">
              <a:lnSpc>
                <a:spcPct val="100000"/>
              </a:lnSpc>
              <a:spcBef>
                <a:spcPts val="200"/>
              </a:spcBef>
              <a:buNone/>
              <a:defRPr lang="en-SG" sz="1600" b="0" i="0" smtClean="0">
                <a:effectLst/>
              </a:defRPr>
            </a:lvl1pPr>
          </a:lstStyle>
          <a:p>
            <a:r>
              <a:rPr lang="en-SG" b="0" i="0" dirty="0">
                <a:solidFill>
                  <a:srgbClr val="000000"/>
                </a:solidFill>
                <a:effectLst/>
                <a:latin typeface="Open Sans" panose="020B0606030504020204" pitchFamily="34" charset="0"/>
              </a:rPr>
              <a:t>Paragraph: Open Sans, regular 16pt, left align, maximum 170 words</a:t>
            </a:r>
            <a:endParaRPr lang="en-SG" dirty="0"/>
          </a:p>
        </p:txBody>
      </p:sp>
      <p:sp>
        <p:nvSpPr>
          <p:cNvPr id="7" name="Picture Placeholder 4">
            <a:extLst>
              <a:ext uri="{FF2B5EF4-FFF2-40B4-BE49-F238E27FC236}">
                <a16:creationId xmlns:a16="http://schemas.microsoft.com/office/drawing/2014/main" id="{93960BCF-5E6A-D435-FA4C-5C3928A586B9}"/>
              </a:ext>
            </a:extLst>
          </p:cNvPr>
          <p:cNvSpPr>
            <a:spLocks noGrp="1"/>
          </p:cNvSpPr>
          <p:nvPr>
            <p:ph type="pic" sz="quarter" idx="64" hasCustomPrompt="1"/>
          </p:nvPr>
        </p:nvSpPr>
        <p:spPr>
          <a:xfrm>
            <a:off x="629340" y="1202343"/>
            <a:ext cx="1920000" cy="1920000"/>
          </a:xfrm>
          <a:prstGeom prst="ellipse">
            <a:avLst/>
          </a:prstGeom>
          <a:solidFill>
            <a:schemeClr val="accent2">
              <a:alpha val="10000"/>
            </a:schemeClr>
          </a:solidFill>
        </p:spPr>
        <p:txBody>
          <a:bodyPr>
            <a:normAutofit/>
          </a:bodyPr>
          <a:lstStyle>
            <a:lvl1pPr marL="0" marR="0" indent="0" algn="ctr" defTabSz="914377" rtl="0" eaLnBrk="1" fontAlgn="auto" latinLnBrk="0" hangingPunct="1">
              <a:lnSpc>
                <a:spcPct val="90000"/>
              </a:lnSpc>
              <a:spcBef>
                <a:spcPts val="1000"/>
              </a:spcBef>
              <a:spcAft>
                <a:spcPts val="0"/>
              </a:spcAft>
              <a:buClrTx/>
              <a:buSzTx/>
              <a:buFont typeface="Arial" panose="020B0604020202020204" pitchFamily="34" charset="0"/>
              <a:buNone/>
              <a:tabLst/>
              <a:defRPr sz="1067">
                <a:latin typeface="Open Sans" panose="020B0606030504020204" pitchFamily="34" charset="0"/>
                <a:ea typeface="Open Sans" panose="020B0606030504020204" pitchFamily="34" charset="0"/>
                <a:cs typeface="Open Sans" panose="020B0606030504020204"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Profile</a:t>
            </a:r>
            <a:r>
              <a:rPr lang="x-none"/>
              <a:t>:</a:t>
            </a:r>
            <a:r>
              <a:rPr lang="en-US"/>
              <a:t> Maximum</a:t>
            </a:r>
            <a:br>
              <a:rPr lang="en-US"/>
            </a:br>
            <a:r>
              <a:rPr lang="en-US"/>
              <a:t>H4 x W4cm</a:t>
            </a:r>
          </a:p>
        </p:txBody>
      </p:sp>
      <p:sp>
        <p:nvSpPr>
          <p:cNvPr id="8" name="Text Placeholder 11">
            <a:extLst>
              <a:ext uri="{FF2B5EF4-FFF2-40B4-BE49-F238E27FC236}">
                <a16:creationId xmlns:a16="http://schemas.microsoft.com/office/drawing/2014/main" id="{CAB7E877-5062-2CCF-9C22-87E397EE74D0}"/>
              </a:ext>
            </a:extLst>
          </p:cNvPr>
          <p:cNvSpPr>
            <a:spLocks noGrp="1"/>
          </p:cNvSpPr>
          <p:nvPr>
            <p:ph type="body" sz="quarter" idx="70" hasCustomPrompt="1"/>
          </p:nvPr>
        </p:nvSpPr>
        <p:spPr>
          <a:xfrm>
            <a:off x="2909340" y="1452401"/>
            <a:ext cx="7800003"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9" name="Text Placeholder 11">
            <a:extLst>
              <a:ext uri="{FF2B5EF4-FFF2-40B4-BE49-F238E27FC236}">
                <a16:creationId xmlns:a16="http://schemas.microsoft.com/office/drawing/2014/main" id="{90C6019C-AA6E-0787-8AAF-0D9E37A20B38}"/>
              </a:ext>
            </a:extLst>
          </p:cNvPr>
          <p:cNvSpPr>
            <a:spLocks noGrp="1"/>
          </p:cNvSpPr>
          <p:nvPr>
            <p:ph type="body" sz="quarter" idx="71" hasCustomPrompt="1"/>
          </p:nvPr>
        </p:nvSpPr>
        <p:spPr>
          <a:xfrm>
            <a:off x="2909340" y="1202343"/>
            <a:ext cx="7800003"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10" name="Text Placeholder 11">
            <a:extLst>
              <a:ext uri="{FF2B5EF4-FFF2-40B4-BE49-F238E27FC236}">
                <a16:creationId xmlns:a16="http://schemas.microsoft.com/office/drawing/2014/main" id="{D3D74B08-11AC-2B0C-6F2C-7A8F656ED1C5}"/>
              </a:ext>
            </a:extLst>
          </p:cNvPr>
          <p:cNvSpPr>
            <a:spLocks noGrp="1"/>
          </p:cNvSpPr>
          <p:nvPr>
            <p:ph type="body" sz="quarter" idx="72" hasCustomPrompt="1"/>
          </p:nvPr>
        </p:nvSpPr>
        <p:spPr>
          <a:xfrm>
            <a:off x="2909340" y="1708507"/>
            <a:ext cx="7800003"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11" name="Text Placeholder 11">
            <a:extLst>
              <a:ext uri="{FF2B5EF4-FFF2-40B4-BE49-F238E27FC236}">
                <a16:creationId xmlns:a16="http://schemas.microsoft.com/office/drawing/2014/main" id="{93D0451F-E24B-5A89-E9A7-11C468CB976F}"/>
              </a:ext>
            </a:extLst>
          </p:cNvPr>
          <p:cNvSpPr>
            <a:spLocks noGrp="1"/>
          </p:cNvSpPr>
          <p:nvPr>
            <p:ph type="body" sz="quarter" idx="73" hasCustomPrompt="1"/>
          </p:nvPr>
        </p:nvSpPr>
        <p:spPr>
          <a:xfrm>
            <a:off x="2909340" y="1963285"/>
            <a:ext cx="7800003"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Tel</a:t>
            </a:r>
          </a:p>
        </p:txBody>
      </p:sp>
      <p:sp>
        <p:nvSpPr>
          <p:cNvPr id="12" name="Text Placeholder 11">
            <a:extLst>
              <a:ext uri="{FF2B5EF4-FFF2-40B4-BE49-F238E27FC236}">
                <a16:creationId xmlns:a16="http://schemas.microsoft.com/office/drawing/2014/main" id="{02ECFBF7-8665-10FD-5D68-D82A176753F7}"/>
              </a:ext>
            </a:extLst>
          </p:cNvPr>
          <p:cNvSpPr>
            <a:spLocks noGrp="1"/>
          </p:cNvSpPr>
          <p:nvPr>
            <p:ph type="body" sz="quarter" idx="74" hasCustomPrompt="1"/>
          </p:nvPr>
        </p:nvSpPr>
        <p:spPr>
          <a:xfrm>
            <a:off x="2909340" y="2221203"/>
            <a:ext cx="7800003"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sp>
        <p:nvSpPr>
          <p:cNvPr id="13" name="Text Placeholder 9">
            <a:extLst>
              <a:ext uri="{FF2B5EF4-FFF2-40B4-BE49-F238E27FC236}">
                <a16:creationId xmlns:a16="http://schemas.microsoft.com/office/drawing/2014/main" id="{137EA4AA-2AE2-6F3C-266E-5A3E2BE18170}"/>
              </a:ext>
            </a:extLst>
          </p:cNvPr>
          <p:cNvSpPr>
            <a:spLocks noGrp="1"/>
          </p:cNvSpPr>
          <p:nvPr>
            <p:ph type="body" sz="quarter" idx="75" hasCustomPrompt="1"/>
          </p:nvPr>
        </p:nvSpPr>
        <p:spPr>
          <a:xfrm>
            <a:off x="629337" y="336000"/>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Profile – Individual: Open Sans, bold 28pt, left align</a:t>
            </a:r>
            <a:endParaRPr lang="en-US" dirty="0"/>
          </a:p>
        </p:txBody>
      </p:sp>
      <p:sp>
        <p:nvSpPr>
          <p:cNvPr id="18" name="Slide Number Placeholder 8">
            <a:extLst>
              <a:ext uri="{FF2B5EF4-FFF2-40B4-BE49-F238E27FC236}">
                <a16:creationId xmlns:a16="http://schemas.microsoft.com/office/drawing/2014/main" id="{D9A7ED67-9B9C-6C31-7E98-9C064BAF99A9}"/>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9" name="Text Placeholder 11">
            <a:extLst>
              <a:ext uri="{FF2B5EF4-FFF2-40B4-BE49-F238E27FC236}">
                <a16:creationId xmlns:a16="http://schemas.microsoft.com/office/drawing/2014/main" id="{FE9C4B4F-F134-9212-C10F-09A7C1C3D747}"/>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20" name="Text Placeholder 11">
            <a:extLst>
              <a:ext uri="{FF2B5EF4-FFF2-40B4-BE49-F238E27FC236}">
                <a16:creationId xmlns:a16="http://schemas.microsoft.com/office/drawing/2014/main" id="{E8CBFF90-3090-5CFC-D401-A11A44B6FFAF}"/>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21" name="Picture 20">
            <a:extLst>
              <a:ext uri="{FF2B5EF4-FFF2-40B4-BE49-F238E27FC236}">
                <a16:creationId xmlns:a16="http://schemas.microsoft.com/office/drawing/2014/main" id="{F36CCD69-6856-28DA-4ED2-1ABD1D202F6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1837793355"/>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Blank">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D31065-48EE-3E44-8580-C08AEC29A78A}"/>
              </a:ext>
            </a:extLst>
          </p:cNvPr>
          <p:cNvSpPr/>
          <p:nvPr userDrawn="1"/>
        </p:nvSpPr>
        <p:spPr>
          <a:xfrm>
            <a:off x="0" y="0"/>
            <a:ext cx="110344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Tree>
    <p:extLst>
      <p:ext uri="{BB962C8B-B14F-4D97-AF65-F5344CB8AC3E}">
        <p14:creationId xmlns:p14="http://schemas.microsoft.com/office/powerpoint/2010/main" val="428691665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Profile – Team">
    <p:bg>
      <p:bgPr>
        <a:solidFill>
          <a:schemeClr val="bg1"/>
        </a:solidFill>
        <a:effectLst/>
      </p:bgPr>
    </p:bg>
    <p:spTree>
      <p:nvGrpSpPr>
        <p:cNvPr id="1" name=""/>
        <p:cNvGrpSpPr/>
        <p:nvPr/>
      </p:nvGrpSpPr>
      <p:grpSpPr>
        <a:xfrm>
          <a:off x="0" y="0"/>
          <a:ext cx="0" cy="0"/>
          <a:chOff x="0" y="0"/>
          <a:chExt cx="0" cy="0"/>
        </a:xfrm>
      </p:grpSpPr>
      <p:sp>
        <p:nvSpPr>
          <p:cNvPr id="38" name="Text Placeholder 9">
            <a:extLst>
              <a:ext uri="{FF2B5EF4-FFF2-40B4-BE49-F238E27FC236}">
                <a16:creationId xmlns:a16="http://schemas.microsoft.com/office/drawing/2014/main" id="{B9F09530-CD3C-7427-4C9A-E40FF7439958}"/>
              </a:ext>
            </a:extLst>
          </p:cNvPr>
          <p:cNvSpPr>
            <a:spLocks noGrp="1"/>
          </p:cNvSpPr>
          <p:nvPr>
            <p:ph type="body" sz="quarter" idx="75" hasCustomPrompt="1"/>
          </p:nvPr>
        </p:nvSpPr>
        <p:spPr>
          <a:xfrm>
            <a:off x="629337" y="336000"/>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Profile – Team: Open Sans, bold 28pt, left align</a:t>
            </a:r>
            <a:endParaRPr lang="en-US" dirty="0"/>
          </a:p>
        </p:txBody>
      </p:sp>
      <p:sp>
        <p:nvSpPr>
          <p:cNvPr id="2" name="Picture Placeholder 5">
            <a:extLst>
              <a:ext uri="{FF2B5EF4-FFF2-40B4-BE49-F238E27FC236}">
                <a16:creationId xmlns:a16="http://schemas.microsoft.com/office/drawing/2014/main" id="{1DB2961F-1E47-02C0-16C2-0A16BD6A8E38}"/>
              </a:ext>
            </a:extLst>
          </p:cNvPr>
          <p:cNvSpPr>
            <a:spLocks noGrp="1"/>
          </p:cNvSpPr>
          <p:nvPr>
            <p:ph type="pic" sz="quarter" idx="17" hasCustomPrompt="1"/>
          </p:nvPr>
        </p:nvSpPr>
        <p:spPr>
          <a:xfrm>
            <a:off x="629343" y="1202437"/>
            <a:ext cx="960000" cy="960000"/>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Profile</a:t>
            </a:r>
            <a:r>
              <a:rPr lang="x-none"/>
              <a:t>:</a:t>
            </a:r>
            <a:br>
              <a:rPr lang="en-US"/>
            </a:br>
            <a:r>
              <a:rPr lang="en-US"/>
              <a:t>Maximum</a:t>
            </a:r>
            <a:br>
              <a:rPr lang="en-US"/>
            </a:br>
            <a:r>
              <a:rPr lang="en-US"/>
              <a:t>2 x 2cm</a:t>
            </a:r>
          </a:p>
        </p:txBody>
      </p:sp>
      <p:sp>
        <p:nvSpPr>
          <p:cNvPr id="3" name="Text Placeholder 11">
            <a:extLst>
              <a:ext uri="{FF2B5EF4-FFF2-40B4-BE49-F238E27FC236}">
                <a16:creationId xmlns:a16="http://schemas.microsoft.com/office/drawing/2014/main" id="{45187399-7F1D-DC04-2BEC-2F1C96E93FB2}"/>
              </a:ext>
            </a:extLst>
          </p:cNvPr>
          <p:cNvSpPr>
            <a:spLocks noGrp="1"/>
          </p:cNvSpPr>
          <p:nvPr>
            <p:ph type="body" sz="quarter" idx="15" hasCustomPrompt="1"/>
          </p:nvPr>
        </p:nvSpPr>
        <p:spPr>
          <a:xfrm>
            <a:off x="1829336" y="2488537"/>
            <a:ext cx="8880000" cy="768000"/>
          </a:xfrm>
          <a:prstGeom prst="rect">
            <a:avLst/>
          </a:prstGeom>
          <a:noFill/>
        </p:spPr>
        <p:txBody>
          <a:bodyPr vert="horz" lIns="0" tIns="0" rIns="0" bIns="90000" anchor="t">
            <a:noAutofit/>
          </a:bodyPr>
          <a:lstStyle>
            <a:lvl1pPr marL="0" marR="0" indent="0" algn="l" defTabSz="914377" rtl="0" eaLnBrk="1" fontAlgn="auto" latinLnBrk="0" hangingPunct="1">
              <a:lnSpc>
                <a:spcPct val="100000"/>
              </a:lnSpc>
              <a:spcBef>
                <a:spcPts val="200"/>
              </a:spcBef>
              <a:spcAft>
                <a:spcPts val="0"/>
              </a:spcAft>
              <a:buClrTx/>
              <a:buSzTx/>
              <a:buFont typeface="Arial" panose="020B0604020202020204" pitchFamily="34" charset="0"/>
              <a:buNone/>
              <a:tabLst/>
              <a:defRPr lang="en-SG" b="0" i="0">
                <a:effectLst/>
              </a:defRPr>
            </a:lvl1pPr>
          </a:lstStyle>
          <a:p>
            <a:pPr marL="0" marR="0" lvl="0" indent="0" algn="l" defTabSz="914377" rtl="0" eaLnBrk="1" fontAlgn="auto" latinLnBrk="0" hangingPunct="1">
              <a:lnSpc>
                <a:spcPct val="100000"/>
              </a:lnSpc>
              <a:spcBef>
                <a:spcPts val="200"/>
              </a:spcBef>
              <a:spcAft>
                <a:spcPts val="0"/>
              </a:spcAft>
              <a:buClrTx/>
              <a:buSzTx/>
              <a:buFont typeface="Arial" panose="020B0604020202020204" pitchFamily="34" charset="0"/>
              <a:buNone/>
              <a:tabLst/>
              <a:defRPr/>
            </a:pPr>
            <a:r>
              <a:rPr lang="en-SG" b="0" i="0" dirty="0">
                <a:solidFill>
                  <a:srgbClr val="000000"/>
                </a:solidFill>
                <a:effectLst/>
                <a:latin typeface="Open Sans" panose="020B0606030504020204" pitchFamily="34" charset="0"/>
              </a:rPr>
              <a:t>Short Introduction: Open Sans, regular 16pt, left align, maximum 20 words</a:t>
            </a:r>
            <a:endParaRPr lang="en-SG" dirty="0"/>
          </a:p>
        </p:txBody>
      </p:sp>
      <p:cxnSp>
        <p:nvCxnSpPr>
          <p:cNvPr id="4" name="Straight Connector 3">
            <a:extLst>
              <a:ext uri="{FF2B5EF4-FFF2-40B4-BE49-F238E27FC236}">
                <a16:creationId xmlns:a16="http://schemas.microsoft.com/office/drawing/2014/main" id="{7857430B-7891-33D6-83BB-3C892EE92936}"/>
              </a:ext>
            </a:extLst>
          </p:cNvPr>
          <p:cNvCxnSpPr>
            <a:cxnSpLocks/>
          </p:cNvCxnSpPr>
          <p:nvPr userDrawn="1"/>
        </p:nvCxnSpPr>
        <p:spPr>
          <a:xfrm>
            <a:off x="629342" y="3524791"/>
            <a:ext cx="10079996" cy="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Picture Placeholder 5">
            <a:extLst>
              <a:ext uri="{FF2B5EF4-FFF2-40B4-BE49-F238E27FC236}">
                <a16:creationId xmlns:a16="http://schemas.microsoft.com/office/drawing/2014/main" id="{0DEA14B0-DA50-F5F6-B761-B747325A4829}"/>
              </a:ext>
            </a:extLst>
          </p:cNvPr>
          <p:cNvSpPr>
            <a:spLocks noGrp="1"/>
          </p:cNvSpPr>
          <p:nvPr>
            <p:ph type="pic" sz="quarter" idx="76" hasCustomPrompt="1"/>
          </p:nvPr>
        </p:nvSpPr>
        <p:spPr>
          <a:xfrm>
            <a:off x="1113313" y="2488537"/>
            <a:ext cx="480000" cy="480000"/>
          </a:xfrm>
          <a:prstGeom prst="rect">
            <a:avLst/>
          </a:prstGeom>
          <a:solidFill>
            <a:schemeClr val="accent2">
              <a:alpha val="10000"/>
            </a:schemeClr>
          </a:solidFill>
        </p:spPr>
        <p:txBody>
          <a:bodyPr vert="horz" lIns="0" tIns="0" rIns="0" bIns="90000">
            <a:no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QR</a:t>
            </a:r>
            <a:r>
              <a:rPr lang="x-none"/>
              <a:t>:</a:t>
            </a:r>
            <a:br>
              <a:rPr lang="en-US"/>
            </a:br>
            <a:r>
              <a:rPr lang="en-US"/>
              <a:t>1x1cm</a:t>
            </a:r>
          </a:p>
        </p:txBody>
      </p:sp>
      <p:sp>
        <p:nvSpPr>
          <p:cNvPr id="7" name="Picture Placeholder 5">
            <a:extLst>
              <a:ext uri="{FF2B5EF4-FFF2-40B4-BE49-F238E27FC236}">
                <a16:creationId xmlns:a16="http://schemas.microsoft.com/office/drawing/2014/main" id="{87397B07-EBEE-F3DA-4A56-89C7B3EF8551}"/>
              </a:ext>
            </a:extLst>
          </p:cNvPr>
          <p:cNvSpPr>
            <a:spLocks noGrp="1"/>
          </p:cNvSpPr>
          <p:nvPr>
            <p:ph type="pic" sz="quarter" idx="84" hasCustomPrompt="1"/>
          </p:nvPr>
        </p:nvSpPr>
        <p:spPr>
          <a:xfrm>
            <a:off x="629343" y="3793140"/>
            <a:ext cx="960000" cy="960000"/>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Profile</a:t>
            </a:r>
            <a:r>
              <a:rPr lang="x-none"/>
              <a:t>:</a:t>
            </a:r>
            <a:br>
              <a:rPr lang="en-US"/>
            </a:br>
            <a:r>
              <a:rPr lang="en-US"/>
              <a:t>Maximum</a:t>
            </a:r>
            <a:br>
              <a:rPr lang="en-US"/>
            </a:br>
            <a:r>
              <a:rPr lang="en-US"/>
              <a:t>2 x 2cm</a:t>
            </a:r>
          </a:p>
        </p:txBody>
      </p:sp>
      <p:sp>
        <p:nvSpPr>
          <p:cNvPr id="8" name="Text Placeholder 11">
            <a:extLst>
              <a:ext uri="{FF2B5EF4-FFF2-40B4-BE49-F238E27FC236}">
                <a16:creationId xmlns:a16="http://schemas.microsoft.com/office/drawing/2014/main" id="{805A776D-F52E-DA92-1367-24978AA9A14F}"/>
              </a:ext>
            </a:extLst>
          </p:cNvPr>
          <p:cNvSpPr>
            <a:spLocks noGrp="1"/>
          </p:cNvSpPr>
          <p:nvPr>
            <p:ph type="body" sz="quarter" idx="85" hasCustomPrompt="1"/>
          </p:nvPr>
        </p:nvSpPr>
        <p:spPr>
          <a:xfrm>
            <a:off x="1829336" y="5079240"/>
            <a:ext cx="8879997" cy="768000"/>
          </a:xfrm>
          <a:prstGeom prst="rect">
            <a:avLst/>
          </a:prstGeom>
          <a:noFill/>
        </p:spPr>
        <p:txBody>
          <a:bodyPr vert="horz" lIns="0" tIns="0" rIns="0" bIns="90000" anchor="t">
            <a:noAutofit/>
          </a:bodyPr>
          <a:lstStyle>
            <a:lvl1pPr marL="0" marR="0" indent="0" algn="l" defTabSz="914377" rtl="0" eaLnBrk="1" fontAlgn="auto" latinLnBrk="0" hangingPunct="1">
              <a:lnSpc>
                <a:spcPct val="100000"/>
              </a:lnSpc>
              <a:spcBef>
                <a:spcPts val="200"/>
              </a:spcBef>
              <a:spcAft>
                <a:spcPts val="0"/>
              </a:spcAft>
              <a:buClrTx/>
              <a:buSzTx/>
              <a:buFont typeface="Arial" panose="020B0604020202020204" pitchFamily="34" charset="0"/>
              <a:buNone/>
              <a:tabLst/>
              <a:defRPr lang="en-SG" b="0" i="0">
                <a:effectLst/>
              </a:defRPr>
            </a:lvl1pPr>
          </a:lstStyle>
          <a:p>
            <a:pPr marL="0" marR="0" lvl="0" indent="0" algn="l" defTabSz="914377" rtl="0" eaLnBrk="1" fontAlgn="auto" latinLnBrk="0" hangingPunct="1">
              <a:lnSpc>
                <a:spcPct val="100000"/>
              </a:lnSpc>
              <a:spcBef>
                <a:spcPts val="200"/>
              </a:spcBef>
              <a:spcAft>
                <a:spcPts val="0"/>
              </a:spcAft>
              <a:buClrTx/>
              <a:buSzTx/>
              <a:buFont typeface="Arial" panose="020B0604020202020204" pitchFamily="34" charset="0"/>
              <a:buNone/>
              <a:tabLst/>
              <a:defRPr/>
            </a:pPr>
            <a:r>
              <a:rPr lang="en-SG" b="0" i="0" dirty="0">
                <a:solidFill>
                  <a:srgbClr val="000000"/>
                </a:solidFill>
                <a:effectLst/>
                <a:latin typeface="Open Sans" panose="020B0606030504020204" pitchFamily="34" charset="0"/>
              </a:rPr>
              <a:t>Short Introduction: Open Sans, regular 16pt, left align, maximum 20 words</a:t>
            </a:r>
            <a:endParaRPr lang="en-SG" dirty="0"/>
          </a:p>
        </p:txBody>
      </p:sp>
      <p:sp>
        <p:nvSpPr>
          <p:cNvPr id="9" name="Text Placeholder 11">
            <a:extLst>
              <a:ext uri="{FF2B5EF4-FFF2-40B4-BE49-F238E27FC236}">
                <a16:creationId xmlns:a16="http://schemas.microsoft.com/office/drawing/2014/main" id="{25A3E562-6D7A-46D2-5EF1-7816396817A7}"/>
              </a:ext>
            </a:extLst>
          </p:cNvPr>
          <p:cNvSpPr>
            <a:spLocks noGrp="1"/>
          </p:cNvSpPr>
          <p:nvPr>
            <p:ph type="body" sz="quarter" idx="86" hasCustomPrompt="1"/>
          </p:nvPr>
        </p:nvSpPr>
        <p:spPr>
          <a:xfrm>
            <a:off x="1829338" y="4050319"/>
            <a:ext cx="8879997"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11" name="Text Placeholder 11">
            <a:extLst>
              <a:ext uri="{FF2B5EF4-FFF2-40B4-BE49-F238E27FC236}">
                <a16:creationId xmlns:a16="http://schemas.microsoft.com/office/drawing/2014/main" id="{11EA7403-3C6A-7347-C9B1-67927587AEDB}"/>
              </a:ext>
            </a:extLst>
          </p:cNvPr>
          <p:cNvSpPr>
            <a:spLocks noGrp="1"/>
          </p:cNvSpPr>
          <p:nvPr>
            <p:ph type="body" sz="quarter" idx="87" hasCustomPrompt="1"/>
          </p:nvPr>
        </p:nvSpPr>
        <p:spPr>
          <a:xfrm>
            <a:off x="1829338" y="3793045"/>
            <a:ext cx="8879997"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12" name="Text Placeholder 11">
            <a:extLst>
              <a:ext uri="{FF2B5EF4-FFF2-40B4-BE49-F238E27FC236}">
                <a16:creationId xmlns:a16="http://schemas.microsoft.com/office/drawing/2014/main" id="{1B7B885C-4945-C77A-E730-DBD8CEF12D60}"/>
              </a:ext>
            </a:extLst>
          </p:cNvPr>
          <p:cNvSpPr>
            <a:spLocks noGrp="1"/>
          </p:cNvSpPr>
          <p:nvPr>
            <p:ph type="body" sz="quarter" idx="88" hasCustomPrompt="1"/>
          </p:nvPr>
        </p:nvSpPr>
        <p:spPr>
          <a:xfrm>
            <a:off x="1829338" y="4306424"/>
            <a:ext cx="8879997"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14" name="Text Placeholder 11">
            <a:extLst>
              <a:ext uri="{FF2B5EF4-FFF2-40B4-BE49-F238E27FC236}">
                <a16:creationId xmlns:a16="http://schemas.microsoft.com/office/drawing/2014/main" id="{03E98B70-B065-FA6E-B809-492A9C9B547C}"/>
              </a:ext>
            </a:extLst>
          </p:cNvPr>
          <p:cNvSpPr>
            <a:spLocks noGrp="1"/>
          </p:cNvSpPr>
          <p:nvPr>
            <p:ph type="body" sz="quarter" idx="89" hasCustomPrompt="1"/>
          </p:nvPr>
        </p:nvSpPr>
        <p:spPr>
          <a:xfrm>
            <a:off x="1829338" y="4561037"/>
            <a:ext cx="8879997"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sp>
        <p:nvSpPr>
          <p:cNvPr id="15" name="Picture Placeholder 5">
            <a:extLst>
              <a:ext uri="{FF2B5EF4-FFF2-40B4-BE49-F238E27FC236}">
                <a16:creationId xmlns:a16="http://schemas.microsoft.com/office/drawing/2014/main" id="{CCC0B9F8-4E9A-E563-21BA-DCFF67E8AC47}"/>
              </a:ext>
            </a:extLst>
          </p:cNvPr>
          <p:cNvSpPr>
            <a:spLocks noGrp="1"/>
          </p:cNvSpPr>
          <p:nvPr>
            <p:ph type="pic" sz="quarter" idx="90" hasCustomPrompt="1"/>
          </p:nvPr>
        </p:nvSpPr>
        <p:spPr>
          <a:xfrm>
            <a:off x="1113313" y="5079240"/>
            <a:ext cx="480000" cy="480000"/>
          </a:xfrm>
          <a:prstGeom prst="rect">
            <a:avLst/>
          </a:prstGeom>
          <a:solidFill>
            <a:schemeClr val="accent2">
              <a:alpha val="10000"/>
            </a:schemeClr>
          </a:solidFill>
        </p:spPr>
        <p:txBody>
          <a:bodyPr vert="horz" lIns="0" tIns="0" rIns="0" bIns="90000">
            <a:no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QR</a:t>
            </a:r>
            <a:r>
              <a:rPr lang="x-none"/>
              <a:t>:</a:t>
            </a:r>
            <a:br>
              <a:rPr lang="en-US"/>
            </a:br>
            <a:r>
              <a:rPr lang="en-US"/>
              <a:t>1x1cm</a:t>
            </a:r>
          </a:p>
        </p:txBody>
      </p:sp>
      <p:sp>
        <p:nvSpPr>
          <p:cNvPr id="16" name="Text Placeholder 11">
            <a:extLst>
              <a:ext uri="{FF2B5EF4-FFF2-40B4-BE49-F238E27FC236}">
                <a16:creationId xmlns:a16="http://schemas.microsoft.com/office/drawing/2014/main" id="{C5BA8B8C-14CF-222B-6A0F-3C6CAF92E072}"/>
              </a:ext>
            </a:extLst>
          </p:cNvPr>
          <p:cNvSpPr>
            <a:spLocks noGrp="1"/>
          </p:cNvSpPr>
          <p:nvPr>
            <p:ph type="body" sz="quarter" idx="70" hasCustomPrompt="1"/>
          </p:nvPr>
        </p:nvSpPr>
        <p:spPr>
          <a:xfrm>
            <a:off x="1829337" y="1452401"/>
            <a:ext cx="8879996"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17" name="Text Placeholder 11">
            <a:extLst>
              <a:ext uri="{FF2B5EF4-FFF2-40B4-BE49-F238E27FC236}">
                <a16:creationId xmlns:a16="http://schemas.microsoft.com/office/drawing/2014/main" id="{8C0259DD-8422-7CDE-EF70-4A6F7949FF37}"/>
              </a:ext>
            </a:extLst>
          </p:cNvPr>
          <p:cNvSpPr>
            <a:spLocks noGrp="1"/>
          </p:cNvSpPr>
          <p:nvPr>
            <p:ph type="body" sz="quarter" idx="71" hasCustomPrompt="1"/>
          </p:nvPr>
        </p:nvSpPr>
        <p:spPr>
          <a:xfrm>
            <a:off x="1829337" y="1202343"/>
            <a:ext cx="8879996"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18" name="Text Placeholder 11">
            <a:extLst>
              <a:ext uri="{FF2B5EF4-FFF2-40B4-BE49-F238E27FC236}">
                <a16:creationId xmlns:a16="http://schemas.microsoft.com/office/drawing/2014/main" id="{980DF89F-690B-62E9-0F5D-794AA307E800}"/>
              </a:ext>
            </a:extLst>
          </p:cNvPr>
          <p:cNvSpPr>
            <a:spLocks noGrp="1"/>
          </p:cNvSpPr>
          <p:nvPr>
            <p:ph type="body" sz="quarter" idx="72" hasCustomPrompt="1"/>
          </p:nvPr>
        </p:nvSpPr>
        <p:spPr>
          <a:xfrm>
            <a:off x="1829337" y="1708507"/>
            <a:ext cx="8879996"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19" name="Text Placeholder 11">
            <a:extLst>
              <a:ext uri="{FF2B5EF4-FFF2-40B4-BE49-F238E27FC236}">
                <a16:creationId xmlns:a16="http://schemas.microsoft.com/office/drawing/2014/main" id="{88299E56-C02E-B66F-E5E3-ADE50E20951E}"/>
              </a:ext>
            </a:extLst>
          </p:cNvPr>
          <p:cNvSpPr>
            <a:spLocks noGrp="1"/>
          </p:cNvSpPr>
          <p:nvPr>
            <p:ph type="body" sz="quarter" idx="74" hasCustomPrompt="1"/>
          </p:nvPr>
        </p:nvSpPr>
        <p:spPr>
          <a:xfrm>
            <a:off x="1829337" y="1963120"/>
            <a:ext cx="8879996"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pic>
        <p:nvPicPr>
          <p:cNvPr id="28" name="Picture 27">
            <a:extLst>
              <a:ext uri="{FF2B5EF4-FFF2-40B4-BE49-F238E27FC236}">
                <a16:creationId xmlns:a16="http://schemas.microsoft.com/office/drawing/2014/main" id="{F60496ED-7F87-77C6-5B0D-0A187BDC4FDF}"/>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5" name="Slide Number Placeholder 8">
            <a:extLst>
              <a:ext uri="{FF2B5EF4-FFF2-40B4-BE49-F238E27FC236}">
                <a16:creationId xmlns:a16="http://schemas.microsoft.com/office/drawing/2014/main" id="{149AF62E-940E-B3B2-7333-915640FF360B}"/>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Text Placeholder 11">
            <a:extLst>
              <a:ext uri="{FF2B5EF4-FFF2-40B4-BE49-F238E27FC236}">
                <a16:creationId xmlns:a16="http://schemas.microsoft.com/office/drawing/2014/main" id="{0B276476-FEE7-8892-C422-BE0F0CE24ADB}"/>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3" name="Text Placeholder 11">
            <a:extLst>
              <a:ext uri="{FF2B5EF4-FFF2-40B4-BE49-F238E27FC236}">
                <a16:creationId xmlns:a16="http://schemas.microsoft.com/office/drawing/2014/main" id="{96D07568-80BB-230E-B6CC-1A3484DEE123}"/>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3126471806"/>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act Us">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C7C851BA-E7D8-D91E-A908-F8FF93DC774E}"/>
              </a:ext>
            </a:extLst>
          </p:cNvPr>
          <p:cNvSpPr>
            <a:spLocks noGrp="1"/>
          </p:cNvSpPr>
          <p:nvPr>
            <p:ph type="pic" sz="quarter" idx="17" hasCustomPrompt="1"/>
          </p:nvPr>
        </p:nvSpPr>
        <p:spPr>
          <a:xfrm>
            <a:off x="608349" y="1200000"/>
            <a:ext cx="2400000" cy="1200000"/>
          </a:xfrm>
          <a:prstGeom prst="rect">
            <a:avLst/>
          </a:prstGeom>
          <a:solidFill>
            <a:schemeClr val="accent2">
              <a:alpha val="10000"/>
            </a:schemeClr>
          </a:solidFill>
        </p:spPr>
        <p:txBody>
          <a:bodyPr vert="horz" lIns="0" tIns="0" rIns="0" bIns="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Research Institute Logo</a:t>
            </a:r>
            <a:r>
              <a:rPr lang="x-none"/>
              <a:t>:</a:t>
            </a:r>
            <a:br>
              <a:rPr lang="en-US"/>
            </a:br>
            <a:r>
              <a:rPr lang="en-US"/>
              <a:t>Maximum H2.5 x W5cm</a:t>
            </a:r>
          </a:p>
        </p:txBody>
      </p:sp>
      <p:sp>
        <p:nvSpPr>
          <p:cNvPr id="4" name="Picture Placeholder 5">
            <a:extLst>
              <a:ext uri="{FF2B5EF4-FFF2-40B4-BE49-F238E27FC236}">
                <a16:creationId xmlns:a16="http://schemas.microsoft.com/office/drawing/2014/main" id="{5F25F639-F22D-2CF7-0988-910DF7152714}"/>
              </a:ext>
            </a:extLst>
          </p:cNvPr>
          <p:cNvSpPr>
            <a:spLocks noGrp="1"/>
          </p:cNvSpPr>
          <p:nvPr>
            <p:ph type="pic" sz="quarter" idx="25" hasCustomPrompt="1"/>
          </p:nvPr>
        </p:nvSpPr>
        <p:spPr>
          <a:xfrm>
            <a:off x="608349" y="2892805"/>
            <a:ext cx="2400000" cy="1200000"/>
          </a:xfrm>
          <a:prstGeom prst="rect">
            <a:avLst/>
          </a:prstGeom>
          <a:solidFill>
            <a:schemeClr val="accent2">
              <a:alpha val="10000"/>
            </a:schemeClr>
          </a:solidFill>
        </p:spPr>
        <p:txBody>
          <a:bodyPr vert="horz" lIns="0" tIns="0" rIns="0" bIns="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Research Institute Logo</a:t>
            </a:r>
            <a:r>
              <a:rPr lang="x-none"/>
              <a:t>:</a:t>
            </a:r>
            <a:br>
              <a:rPr lang="en-US"/>
            </a:br>
            <a:r>
              <a:rPr lang="en-US"/>
              <a:t>Maximum H2.5 x W5cm</a:t>
            </a:r>
          </a:p>
        </p:txBody>
      </p:sp>
      <p:sp>
        <p:nvSpPr>
          <p:cNvPr id="5" name="Text Placeholder 11">
            <a:extLst>
              <a:ext uri="{FF2B5EF4-FFF2-40B4-BE49-F238E27FC236}">
                <a16:creationId xmlns:a16="http://schemas.microsoft.com/office/drawing/2014/main" id="{4C4AEE83-DE53-77EE-ACD9-56BF69405A34}"/>
              </a:ext>
            </a:extLst>
          </p:cNvPr>
          <p:cNvSpPr>
            <a:spLocks noGrp="1"/>
          </p:cNvSpPr>
          <p:nvPr>
            <p:ph type="body" sz="quarter" idx="26" hasCustomPrompt="1"/>
          </p:nvPr>
        </p:nvSpPr>
        <p:spPr>
          <a:xfrm>
            <a:off x="3488349" y="3151251"/>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6" name="Text Placeholder 11">
            <a:extLst>
              <a:ext uri="{FF2B5EF4-FFF2-40B4-BE49-F238E27FC236}">
                <a16:creationId xmlns:a16="http://schemas.microsoft.com/office/drawing/2014/main" id="{EB850C0F-D1C9-B4B3-7A6B-94010382E579}"/>
              </a:ext>
            </a:extLst>
          </p:cNvPr>
          <p:cNvSpPr>
            <a:spLocks noGrp="1"/>
          </p:cNvSpPr>
          <p:nvPr>
            <p:ph type="body" sz="quarter" idx="27" hasCustomPrompt="1"/>
          </p:nvPr>
        </p:nvSpPr>
        <p:spPr>
          <a:xfrm>
            <a:off x="3488349" y="2893977"/>
            <a:ext cx="4560000"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7" name="Text Placeholder 11">
            <a:extLst>
              <a:ext uri="{FF2B5EF4-FFF2-40B4-BE49-F238E27FC236}">
                <a16:creationId xmlns:a16="http://schemas.microsoft.com/office/drawing/2014/main" id="{6D0BE15A-1D95-1695-0F91-15DE47029578}"/>
              </a:ext>
            </a:extLst>
          </p:cNvPr>
          <p:cNvSpPr>
            <a:spLocks noGrp="1"/>
          </p:cNvSpPr>
          <p:nvPr>
            <p:ph type="body" sz="quarter" idx="28" hasCustomPrompt="1"/>
          </p:nvPr>
        </p:nvSpPr>
        <p:spPr>
          <a:xfrm>
            <a:off x="3488349" y="3407356"/>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8" name="Text Placeholder 11">
            <a:extLst>
              <a:ext uri="{FF2B5EF4-FFF2-40B4-BE49-F238E27FC236}">
                <a16:creationId xmlns:a16="http://schemas.microsoft.com/office/drawing/2014/main" id="{3107A42B-9AE3-BCBD-1649-2F50D94A2574}"/>
              </a:ext>
            </a:extLst>
          </p:cNvPr>
          <p:cNvSpPr>
            <a:spLocks noGrp="1"/>
          </p:cNvSpPr>
          <p:nvPr>
            <p:ph type="body" sz="quarter" idx="29" hasCustomPrompt="1"/>
          </p:nvPr>
        </p:nvSpPr>
        <p:spPr>
          <a:xfrm>
            <a:off x="3488349" y="3662135"/>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Tel</a:t>
            </a:r>
          </a:p>
        </p:txBody>
      </p:sp>
      <p:sp>
        <p:nvSpPr>
          <p:cNvPr id="9" name="Text Placeholder 11">
            <a:extLst>
              <a:ext uri="{FF2B5EF4-FFF2-40B4-BE49-F238E27FC236}">
                <a16:creationId xmlns:a16="http://schemas.microsoft.com/office/drawing/2014/main" id="{E3C2971E-7C70-2980-5D3C-14DF82BA8825}"/>
              </a:ext>
            </a:extLst>
          </p:cNvPr>
          <p:cNvSpPr>
            <a:spLocks noGrp="1"/>
          </p:cNvSpPr>
          <p:nvPr>
            <p:ph type="body" sz="quarter" idx="30" hasCustomPrompt="1"/>
          </p:nvPr>
        </p:nvSpPr>
        <p:spPr>
          <a:xfrm>
            <a:off x="3488349" y="3912837"/>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sp>
        <p:nvSpPr>
          <p:cNvPr id="10" name="Picture Placeholder 5">
            <a:extLst>
              <a:ext uri="{FF2B5EF4-FFF2-40B4-BE49-F238E27FC236}">
                <a16:creationId xmlns:a16="http://schemas.microsoft.com/office/drawing/2014/main" id="{20316936-0131-9B83-5FB2-250F57F67446}"/>
              </a:ext>
            </a:extLst>
          </p:cNvPr>
          <p:cNvSpPr>
            <a:spLocks noGrp="1"/>
          </p:cNvSpPr>
          <p:nvPr>
            <p:ph type="pic" sz="quarter" idx="31" hasCustomPrompt="1"/>
          </p:nvPr>
        </p:nvSpPr>
        <p:spPr>
          <a:xfrm>
            <a:off x="608349" y="4585612"/>
            <a:ext cx="2400000" cy="1200000"/>
          </a:xfrm>
          <a:prstGeom prst="rect">
            <a:avLst/>
          </a:prstGeom>
          <a:solidFill>
            <a:schemeClr val="accent2">
              <a:alpha val="10000"/>
            </a:schemeClr>
          </a:solidFill>
        </p:spPr>
        <p:txBody>
          <a:bodyPr vert="horz" lIns="0" tIns="0" rIns="0" bIns="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Research Institute Logo</a:t>
            </a:r>
            <a:r>
              <a:rPr lang="x-none"/>
              <a:t>:</a:t>
            </a:r>
            <a:br>
              <a:rPr lang="en-US"/>
            </a:br>
            <a:r>
              <a:rPr lang="en-US"/>
              <a:t>Maximum H2.5 x W5cm</a:t>
            </a:r>
          </a:p>
        </p:txBody>
      </p:sp>
      <p:sp>
        <p:nvSpPr>
          <p:cNvPr id="12" name="Text Placeholder 9">
            <a:extLst>
              <a:ext uri="{FF2B5EF4-FFF2-40B4-BE49-F238E27FC236}">
                <a16:creationId xmlns:a16="http://schemas.microsoft.com/office/drawing/2014/main" id="{1C955F4E-5CCC-1F36-8AD6-03717A695D14}"/>
              </a:ext>
            </a:extLst>
          </p:cNvPr>
          <p:cNvSpPr>
            <a:spLocks noGrp="1"/>
          </p:cNvSpPr>
          <p:nvPr>
            <p:ph type="body" sz="quarter" idx="10" hasCustomPrompt="1"/>
          </p:nvPr>
        </p:nvSpPr>
        <p:spPr>
          <a:xfrm>
            <a:off x="608350" y="336000"/>
            <a:ext cx="7439991"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Contact Us: Open Sans, bold 28pt</a:t>
            </a:r>
            <a:endParaRPr lang="en-US" dirty="0"/>
          </a:p>
        </p:txBody>
      </p:sp>
      <p:sp>
        <p:nvSpPr>
          <p:cNvPr id="13" name="Text Placeholder 11">
            <a:extLst>
              <a:ext uri="{FF2B5EF4-FFF2-40B4-BE49-F238E27FC236}">
                <a16:creationId xmlns:a16="http://schemas.microsoft.com/office/drawing/2014/main" id="{FAF96133-4D13-D783-A099-DAC442A99004}"/>
              </a:ext>
            </a:extLst>
          </p:cNvPr>
          <p:cNvSpPr>
            <a:spLocks noGrp="1"/>
          </p:cNvSpPr>
          <p:nvPr>
            <p:ph type="body" sz="quarter" idx="65" hasCustomPrompt="1"/>
          </p:nvPr>
        </p:nvSpPr>
        <p:spPr>
          <a:xfrm>
            <a:off x="3488349" y="4835671"/>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14" name="Text Placeholder 11">
            <a:extLst>
              <a:ext uri="{FF2B5EF4-FFF2-40B4-BE49-F238E27FC236}">
                <a16:creationId xmlns:a16="http://schemas.microsoft.com/office/drawing/2014/main" id="{2B891AF2-5D36-B8D4-2178-FB9C10A006E9}"/>
              </a:ext>
            </a:extLst>
          </p:cNvPr>
          <p:cNvSpPr>
            <a:spLocks noGrp="1"/>
          </p:cNvSpPr>
          <p:nvPr>
            <p:ph type="body" sz="quarter" idx="66" hasCustomPrompt="1"/>
          </p:nvPr>
        </p:nvSpPr>
        <p:spPr>
          <a:xfrm>
            <a:off x="3488349" y="4585612"/>
            <a:ext cx="4560000"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15" name="Text Placeholder 11">
            <a:extLst>
              <a:ext uri="{FF2B5EF4-FFF2-40B4-BE49-F238E27FC236}">
                <a16:creationId xmlns:a16="http://schemas.microsoft.com/office/drawing/2014/main" id="{FA868BF0-87EB-28A3-7DF9-B0D0AF4DCA6E}"/>
              </a:ext>
            </a:extLst>
          </p:cNvPr>
          <p:cNvSpPr>
            <a:spLocks noGrp="1"/>
          </p:cNvSpPr>
          <p:nvPr>
            <p:ph type="body" sz="quarter" idx="67" hasCustomPrompt="1"/>
          </p:nvPr>
        </p:nvSpPr>
        <p:spPr>
          <a:xfrm>
            <a:off x="3488349" y="5091776"/>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16" name="Text Placeholder 11">
            <a:extLst>
              <a:ext uri="{FF2B5EF4-FFF2-40B4-BE49-F238E27FC236}">
                <a16:creationId xmlns:a16="http://schemas.microsoft.com/office/drawing/2014/main" id="{A25C42D5-292A-E4BA-9073-C8FEB70A4607}"/>
              </a:ext>
            </a:extLst>
          </p:cNvPr>
          <p:cNvSpPr>
            <a:spLocks noGrp="1"/>
          </p:cNvSpPr>
          <p:nvPr>
            <p:ph type="body" sz="quarter" idx="68" hasCustomPrompt="1"/>
          </p:nvPr>
        </p:nvSpPr>
        <p:spPr>
          <a:xfrm>
            <a:off x="3488349" y="5346555"/>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Tel</a:t>
            </a:r>
          </a:p>
        </p:txBody>
      </p:sp>
      <p:sp>
        <p:nvSpPr>
          <p:cNvPr id="17" name="Text Placeholder 11">
            <a:extLst>
              <a:ext uri="{FF2B5EF4-FFF2-40B4-BE49-F238E27FC236}">
                <a16:creationId xmlns:a16="http://schemas.microsoft.com/office/drawing/2014/main" id="{6E7CDB07-96CF-0463-456F-581B5CF1F1C7}"/>
              </a:ext>
            </a:extLst>
          </p:cNvPr>
          <p:cNvSpPr>
            <a:spLocks noGrp="1"/>
          </p:cNvSpPr>
          <p:nvPr>
            <p:ph type="body" sz="quarter" idx="69" hasCustomPrompt="1"/>
          </p:nvPr>
        </p:nvSpPr>
        <p:spPr>
          <a:xfrm>
            <a:off x="3488349" y="5604472"/>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sp>
        <p:nvSpPr>
          <p:cNvPr id="18" name="Text Placeholder 11">
            <a:extLst>
              <a:ext uri="{FF2B5EF4-FFF2-40B4-BE49-F238E27FC236}">
                <a16:creationId xmlns:a16="http://schemas.microsoft.com/office/drawing/2014/main" id="{4BEC0909-3505-968B-1D35-CDFE8A726BBD}"/>
              </a:ext>
            </a:extLst>
          </p:cNvPr>
          <p:cNvSpPr>
            <a:spLocks noGrp="1"/>
          </p:cNvSpPr>
          <p:nvPr>
            <p:ph type="body" sz="quarter" idx="70" hasCustomPrompt="1"/>
          </p:nvPr>
        </p:nvSpPr>
        <p:spPr>
          <a:xfrm>
            <a:off x="3488349" y="1452401"/>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19" name="Text Placeholder 11">
            <a:extLst>
              <a:ext uri="{FF2B5EF4-FFF2-40B4-BE49-F238E27FC236}">
                <a16:creationId xmlns:a16="http://schemas.microsoft.com/office/drawing/2014/main" id="{24C7B65A-A2F4-7689-DA0D-C10C65294BA7}"/>
              </a:ext>
            </a:extLst>
          </p:cNvPr>
          <p:cNvSpPr>
            <a:spLocks noGrp="1"/>
          </p:cNvSpPr>
          <p:nvPr>
            <p:ph type="body" sz="quarter" idx="71" hasCustomPrompt="1"/>
          </p:nvPr>
        </p:nvSpPr>
        <p:spPr>
          <a:xfrm>
            <a:off x="3488349" y="1202343"/>
            <a:ext cx="4560000"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20" name="Text Placeholder 11">
            <a:extLst>
              <a:ext uri="{FF2B5EF4-FFF2-40B4-BE49-F238E27FC236}">
                <a16:creationId xmlns:a16="http://schemas.microsoft.com/office/drawing/2014/main" id="{9CF19B1E-7BD1-1570-6F01-837996AD2E6F}"/>
              </a:ext>
            </a:extLst>
          </p:cNvPr>
          <p:cNvSpPr>
            <a:spLocks noGrp="1"/>
          </p:cNvSpPr>
          <p:nvPr>
            <p:ph type="body" sz="quarter" idx="72" hasCustomPrompt="1"/>
          </p:nvPr>
        </p:nvSpPr>
        <p:spPr>
          <a:xfrm>
            <a:off x="3488349" y="1708507"/>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21" name="Text Placeholder 11">
            <a:extLst>
              <a:ext uri="{FF2B5EF4-FFF2-40B4-BE49-F238E27FC236}">
                <a16:creationId xmlns:a16="http://schemas.microsoft.com/office/drawing/2014/main" id="{03AF46E5-C40D-704E-8892-FDB12946CF68}"/>
              </a:ext>
            </a:extLst>
          </p:cNvPr>
          <p:cNvSpPr>
            <a:spLocks noGrp="1"/>
          </p:cNvSpPr>
          <p:nvPr>
            <p:ph type="body" sz="quarter" idx="73" hasCustomPrompt="1"/>
          </p:nvPr>
        </p:nvSpPr>
        <p:spPr>
          <a:xfrm>
            <a:off x="3488349" y="1963285"/>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Tel</a:t>
            </a:r>
          </a:p>
        </p:txBody>
      </p:sp>
      <p:sp>
        <p:nvSpPr>
          <p:cNvPr id="22" name="Text Placeholder 11">
            <a:extLst>
              <a:ext uri="{FF2B5EF4-FFF2-40B4-BE49-F238E27FC236}">
                <a16:creationId xmlns:a16="http://schemas.microsoft.com/office/drawing/2014/main" id="{F301CD73-80AC-337C-49C4-41E7C820232E}"/>
              </a:ext>
            </a:extLst>
          </p:cNvPr>
          <p:cNvSpPr>
            <a:spLocks noGrp="1"/>
          </p:cNvSpPr>
          <p:nvPr>
            <p:ph type="body" sz="quarter" idx="74" hasCustomPrompt="1"/>
          </p:nvPr>
        </p:nvSpPr>
        <p:spPr>
          <a:xfrm>
            <a:off x="3488349" y="2221203"/>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pic>
        <p:nvPicPr>
          <p:cNvPr id="32" name="Picture 31">
            <a:extLst>
              <a:ext uri="{FF2B5EF4-FFF2-40B4-BE49-F238E27FC236}">
                <a16:creationId xmlns:a16="http://schemas.microsoft.com/office/drawing/2014/main" id="{65237E52-E8F4-11AE-F5BF-5F11666FF1D9}"/>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2" name="Slide Number Placeholder 8">
            <a:extLst>
              <a:ext uri="{FF2B5EF4-FFF2-40B4-BE49-F238E27FC236}">
                <a16:creationId xmlns:a16="http://schemas.microsoft.com/office/drawing/2014/main" id="{79D8F9B1-AE3B-0922-53F0-86502728A2A4}"/>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Text Placeholder 11">
            <a:extLst>
              <a:ext uri="{FF2B5EF4-FFF2-40B4-BE49-F238E27FC236}">
                <a16:creationId xmlns:a16="http://schemas.microsoft.com/office/drawing/2014/main" id="{07538C67-D39D-43D8-731D-4E6318432D0D}"/>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23" name="Text Placeholder 11">
            <a:extLst>
              <a:ext uri="{FF2B5EF4-FFF2-40B4-BE49-F238E27FC236}">
                <a16:creationId xmlns:a16="http://schemas.microsoft.com/office/drawing/2014/main" id="{00E8E27A-7D4A-3645-AC56-1447AA3D1B84}"/>
              </a:ext>
            </a:extLst>
          </p:cNvPr>
          <p:cNvSpPr>
            <a:spLocks noGrp="1"/>
          </p:cNvSpPr>
          <p:nvPr>
            <p:ph type="body" sz="quarter" idx="7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377550980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losing 1">
    <p:bg>
      <p:bgPr>
        <a:solidFill>
          <a:schemeClr val="accent1">
            <a:alpha val="99335"/>
          </a:schemeClr>
        </a:solidFill>
        <a:effectLst/>
      </p:bgPr>
    </p:bg>
    <p:spTree>
      <p:nvGrpSpPr>
        <p:cNvPr id="1" name=""/>
        <p:cNvGrpSpPr/>
        <p:nvPr/>
      </p:nvGrpSpPr>
      <p:grpSpPr>
        <a:xfrm>
          <a:off x="0" y="0"/>
          <a:ext cx="0" cy="0"/>
          <a:chOff x="0" y="0"/>
          <a:chExt cx="0" cy="0"/>
        </a:xfrm>
      </p:grpSpPr>
      <p:sp>
        <p:nvSpPr>
          <p:cNvPr id="7" name="Text Placeholder 11">
            <a:extLst>
              <a:ext uri="{FF2B5EF4-FFF2-40B4-BE49-F238E27FC236}">
                <a16:creationId xmlns:a16="http://schemas.microsoft.com/office/drawing/2014/main" id="{CA29B7C6-2DA4-771D-45EF-3C3C4F96CB0A}"/>
              </a:ext>
            </a:extLst>
          </p:cNvPr>
          <p:cNvSpPr txBox="1">
            <a:spLocks/>
          </p:cNvSpPr>
          <p:nvPr/>
        </p:nvSpPr>
        <p:spPr>
          <a:xfrm>
            <a:off x="5611529" y="4277250"/>
            <a:ext cx="1049313" cy="200969"/>
          </a:xfrm>
          <a:prstGeom prst="rect">
            <a:avLst/>
          </a:prstGeom>
        </p:spPr>
        <p:txBody>
          <a:bodyPr vert="horz" lIns="0" tIns="0" rIns="0" bIns="0" anchor="t">
            <a:noAutofit/>
          </a:bodyPr>
          <a:lstStyle>
            <a:lvl1pPr marL="0" indent="0" algn="l" defTabSz="685800" rtl="0" eaLnBrk="1" latinLnBrk="0" hangingPunct="1">
              <a:lnSpc>
                <a:spcPct val="110000"/>
              </a:lnSpc>
              <a:spcBef>
                <a:spcPts val="750"/>
              </a:spcBef>
              <a:buFont typeface="Arial" panose="020B0604020202020204" pitchFamily="34" charset="0"/>
              <a:buNone/>
              <a:defRPr sz="12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SG" sz="1600" dirty="0">
                <a:solidFill>
                  <a:schemeClr val="bg1"/>
                </a:solidFill>
              </a:rPr>
              <a:t>ASTARSG</a:t>
            </a:r>
          </a:p>
        </p:txBody>
      </p:sp>
      <p:pic>
        <p:nvPicPr>
          <p:cNvPr id="9" name="Picture 8">
            <a:extLst>
              <a:ext uri="{FF2B5EF4-FFF2-40B4-BE49-F238E27FC236}">
                <a16:creationId xmlns:a16="http://schemas.microsoft.com/office/drawing/2014/main" id="{9B99E0CB-DA31-FD94-95B4-85B4779E61B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62799" y="4277278"/>
            <a:ext cx="265300" cy="265300"/>
          </a:xfrm>
          <a:prstGeom prst="rect">
            <a:avLst/>
          </a:prstGeom>
        </p:spPr>
      </p:pic>
      <p:pic>
        <p:nvPicPr>
          <p:cNvPr id="11" name="Picture 10" descr="A logo of a camera&#10;&#10;Description automatically generated">
            <a:extLst>
              <a:ext uri="{FF2B5EF4-FFF2-40B4-BE49-F238E27FC236}">
                <a16:creationId xmlns:a16="http://schemas.microsoft.com/office/drawing/2014/main" id="{4FE12FFE-DAAC-8E0B-F51B-3A77D1B6E26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43529" y="4277250"/>
            <a:ext cx="265300" cy="265300"/>
          </a:xfrm>
          <a:prstGeom prst="rect">
            <a:avLst/>
          </a:prstGeom>
        </p:spPr>
      </p:pic>
      <p:pic>
        <p:nvPicPr>
          <p:cNvPr id="13" name="Picture 12" descr="A black letter f in a white circle&#10;&#10;Description automatically generated">
            <a:extLst>
              <a:ext uri="{FF2B5EF4-FFF2-40B4-BE49-F238E27FC236}">
                <a16:creationId xmlns:a16="http://schemas.microsoft.com/office/drawing/2014/main" id="{5945733C-AE25-18B5-3C60-67968B0208B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014813" y="4262800"/>
            <a:ext cx="274746" cy="274746"/>
          </a:xfrm>
          <a:prstGeom prst="rect">
            <a:avLst/>
          </a:prstGeom>
        </p:spPr>
      </p:pic>
      <p:cxnSp>
        <p:nvCxnSpPr>
          <p:cNvPr id="14" name="Straight Connector 13">
            <a:extLst>
              <a:ext uri="{FF2B5EF4-FFF2-40B4-BE49-F238E27FC236}">
                <a16:creationId xmlns:a16="http://schemas.microsoft.com/office/drawing/2014/main" id="{3889225C-43EB-DD93-9C3D-A267E53B0E9D}"/>
              </a:ext>
            </a:extLst>
          </p:cNvPr>
          <p:cNvCxnSpPr>
            <a:cxnSpLocks/>
          </p:cNvCxnSpPr>
          <p:nvPr userDrawn="1"/>
        </p:nvCxnSpPr>
        <p:spPr>
          <a:xfrm>
            <a:off x="3027746" y="3576051"/>
            <a:ext cx="6265527"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 Placeholder 9">
            <a:extLst>
              <a:ext uri="{FF2B5EF4-FFF2-40B4-BE49-F238E27FC236}">
                <a16:creationId xmlns:a16="http://schemas.microsoft.com/office/drawing/2014/main" id="{7BA1E512-B882-8F3C-E3E5-3BB2FBA96DBE}"/>
              </a:ext>
            </a:extLst>
          </p:cNvPr>
          <p:cNvSpPr>
            <a:spLocks noGrp="1"/>
          </p:cNvSpPr>
          <p:nvPr>
            <p:ph type="body" sz="quarter" idx="64" hasCustomPrompt="1"/>
          </p:nvPr>
        </p:nvSpPr>
        <p:spPr>
          <a:xfrm>
            <a:off x="780002" y="3766677"/>
            <a:ext cx="10631993" cy="256139"/>
          </a:xfrm>
          <a:prstGeom prst="rect">
            <a:avLst/>
          </a:prstGeom>
        </p:spPr>
        <p:txBody>
          <a:bodyPr lIns="0" tIns="0" rIns="0" bIns="0">
            <a:spAutoFit/>
          </a:bodyPr>
          <a:lstStyle>
            <a:lvl1pPr marL="0" indent="0" algn="ctr">
              <a:lnSpc>
                <a:spcPct val="110000"/>
              </a:lnSpc>
              <a:buNone/>
              <a:defRPr sz="16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algn="ctr"/>
            <a:r>
              <a:rPr lang="en-GB" dirty="0"/>
              <a:t>For more information, visit </a:t>
            </a:r>
            <a:r>
              <a:rPr lang="en-GB" dirty="0" err="1"/>
              <a:t>www.a-star.edu.sg</a:t>
            </a:r>
            <a:endParaRPr lang="en-GB" dirty="0"/>
          </a:p>
        </p:txBody>
      </p:sp>
      <p:pic>
        <p:nvPicPr>
          <p:cNvPr id="17" name="Picture 16" descr="A black background with white text&#10;&#10;Description automatically generated">
            <a:extLst>
              <a:ext uri="{FF2B5EF4-FFF2-40B4-BE49-F238E27FC236}">
                <a16:creationId xmlns:a16="http://schemas.microsoft.com/office/drawing/2014/main" id="{BBD06E4F-B809-9935-5E6C-F7313C197B80}"/>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561177" y="810127"/>
            <a:ext cx="3198663" cy="1479108"/>
          </a:xfrm>
          <a:prstGeom prst="rect">
            <a:avLst/>
          </a:prstGeom>
        </p:spPr>
      </p:pic>
      <p:sp>
        <p:nvSpPr>
          <p:cNvPr id="4" name="TextBox 3">
            <a:extLst>
              <a:ext uri="{FF2B5EF4-FFF2-40B4-BE49-F238E27FC236}">
                <a16:creationId xmlns:a16="http://schemas.microsoft.com/office/drawing/2014/main" id="{C04C358C-6897-38A3-78AE-B18BD3AA1050}"/>
              </a:ext>
            </a:extLst>
          </p:cNvPr>
          <p:cNvSpPr txBox="1"/>
          <p:nvPr userDrawn="1"/>
        </p:nvSpPr>
        <p:spPr>
          <a:xfrm>
            <a:off x="3027746" y="2628781"/>
            <a:ext cx="6265527" cy="800219"/>
          </a:xfrm>
          <a:prstGeom prst="rect">
            <a:avLst/>
          </a:prstGeom>
          <a:noFill/>
        </p:spPr>
        <p:txBody>
          <a:bodyPr wrap="square" rtlCol="0">
            <a:spAutoFit/>
          </a:bodyPr>
          <a:lstStyle/>
          <a:p>
            <a:pPr algn="ctr"/>
            <a:r>
              <a:rPr lang="en-US" sz="4600" b="1" dirty="0">
                <a:solidFill>
                  <a:schemeClr val="bg1"/>
                </a:solidFill>
                <a:latin typeface="+mj-lt"/>
              </a:rPr>
              <a:t>THANK YOU</a:t>
            </a:r>
            <a:endParaRPr lang="en-SG" sz="4600" b="1" dirty="0">
              <a:solidFill>
                <a:schemeClr val="bg1"/>
              </a:solidFill>
              <a:latin typeface="+mj-lt"/>
            </a:endParaRPr>
          </a:p>
        </p:txBody>
      </p:sp>
      <p:sp>
        <p:nvSpPr>
          <p:cNvPr id="65" name="Text Placeholder 11">
            <a:extLst>
              <a:ext uri="{FF2B5EF4-FFF2-40B4-BE49-F238E27FC236}">
                <a16:creationId xmlns:a16="http://schemas.microsoft.com/office/drawing/2014/main" id="{C71BE481-CA1B-FC23-ECF2-CBCDED77AD47}"/>
              </a:ext>
            </a:extLst>
          </p:cNvPr>
          <p:cNvSpPr txBox="1">
            <a:spLocks/>
          </p:cNvSpPr>
          <p:nvPr userDrawn="1"/>
        </p:nvSpPr>
        <p:spPr>
          <a:xfrm>
            <a:off x="7270499" y="4276761"/>
            <a:ext cx="1282024" cy="200969"/>
          </a:xfrm>
          <a:prstGeom prst="rect">
            <a:avLst/>
          </a:prstGeom>
        </p:spPr>
        <p:txBody>
          <a:bodyPr vert="horz" lIns="0" tIns="0" rIns="0" bIns="0" anchor="t">
            <a:noAutofit/>
          </a:bodyPr>
          <a:lstStyle>
            <a:lvl1pPr marL="0" indent="0" algn="l" defTabSz="685800" rtl="0" eaLnBrk="1" latinLnBrk="0" hangingPunct="1">
              <a:lnSpc>
                <a:spcPct val="110000"/>
              </a:lnSpc>
              <a:spcBef>
                <a:spcPts val="750"/>
              </a:spcBef>
              <a:buFont typeface="Arial" panose="020B0604020202020204" pitchFamily="34" charset="0"/>
              <a:buNone/>
              <a:defRPr sz="12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SG" sz="1600" b="0" i="0" dirty="0">
                <a:solidFill>
                  <a:schemeClr val="bg1"/>
                </a:solidFill>
                <a:effectLst/>
              </a:rPr>
              <a:t>ASTAR-SG</a:t>
            </a:r>
            <a:endParaRPr lang="en-SG" sz="1600" dirty="0">
              <a:solidFill>
                <a:schemeClr val="bg1"/>
              </a:solidFill>
            </a:endParaRPr>
          </a:p>
        </p:txBody>
      </p:sp>
      <p:pic>
        <p:nvPicPr>
          <p:cNvPr id="25" name="Picture 24" descr="A black arrow on a white background&#10;&#10;Description automatically generated">
            <a:extLst>
              <a:ext uri="{FF2B5EF4-FFF2-40B4-BE49-F238E27FC236}">
                <a16:creationId xmlns:a16="http://schemas.microsoft.com/office/drawing/2014/main" id="{AEB72C5C-347A-0DDF-D7EC-0053639B7225}"/>
              </a:ext>
            </a:extLst>
          </p:cNvPr>
          <p:cNvPicPr>
            <a:picLocks noChangeAspect="1"/>
          </p:cNvPicPr>
          <p:nvPr userDrawn="1"/>
        </p:nvPicPr>
        <p:blipFill>
          <a:blip r:embed="rId6"/>
          <a:stretch>
            <a:fillRect/>
          </a:stretch>
        </p:blipFill>
        <p:spPr>
          <a:xfrm>
            <a:off x="6957632" y="4274114"/>
            <a:ext cx="373280" cy="263432"/>
          </a:xfrm>
          <a:prstGeom prst="rect">
            <a:avLst/>
          </a:prstGeom>
        </p:spPr>
      </p:pic>
      <p:pic>
        <p:nvPicPr>
          <p:cNvPr id="27" name="Picture 26" descr="A white logo on a black background&#10;&#10;Description automatically generated">
            <a:extLst>
              <a:ext uri="{FF2B5EF4-FFF2-40B4-BE49-F238E27FC236}">
                <a16:creationId xmlns:a16="http://schemas.microsoft.com/office/drawing/2014/main" id="{75E00C39-51BA-F66A-99FE-B97D3D29821F}"/>
              </a:ext>
            </a:extLst>
          </p:cNvPr>
          <p:cNvPicPr>
            <a:picLocks noChangeAspect="1"/>
          </p:cNvPicPr>
          <p:nvPr userDrawn="1"/>
        </p:nvPicPr>
        <p:blipFill>
          <a:blip r:embed="rId7"/>
          <a:stretch>
            <a:fillRect/>
          </a:stretch>
        </p:blipFill>
        <p:spPr>
          <a:xfrm>
            <a:off x="5276502" y="4281406"/>
            <a:ext cx="223400" cy="256140"/>
          </a:xfrm>
          <a:prstGeom prst="rect">
            <a:avLst/>
          </a:prstGeom>
        </p:spPr>
      </p:pic>
      <p:sp>
        <p:nvSpPr>
          <p:cNvPr id="2" name="Slide Number Placeholder 8">
            <a:extLst>
              <a:ext uri="{FF2B5EF4-FFF2-40B4-BE49-F238E27FC236}">
                <a16:creationId xmlns:a16="http://schemas.microsoft.com/office/drawing/2014/main" id="{53E0851F-2360-4796-0982-89E4595D2B46}"/>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1"/>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 name="Text Placeholder 11">
            <a:extLst>
              <a:ext uri="{FF2B5EF4-FFF2-40B4-BE49-F238E27FC236}">
                <a16:creationId xmlns:a16="http://schemas.microsoft.com/office/drawing/2014/main" id="{414313E2-0A38-3DDA-A877-E6853D7D76C0}"/>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22469723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losing 2">
    <p:spTree>
      <p:nvGrpSpPr>
        <p:cNvPr id="1" name=""/>
        <p:cNvGrpSpPr/>
        <p:nvPr/>
      </p:nvGrpSpPr>
      <p:grpSpPr>
        <a:xfrm>
          <a:off x="0" y="0"/>
          <a:ext cx="0" cy="0"/>
          <a:chOff x="0" y="0"/>
          <a:chExt cx="0" cy="0"/>
        </a:xfrm>
      </p:grpSpPr>
      <p:sp>
        <p:nvSpPr>
          <p:cNvPr id="3" name="Text Placeholder 11">
            <a:extLst>
              <a:ext uri="{FF2B5EF4-FFF2-40B4-BE49-F238E27FC236}">
                <a16:creationId xmlns:a16="http://schemas.microsoft.com/office/drawing/2014/main" id="{940A6941-43DE-0B3E-0CD2-CE15D4A69DBA}"/>
              </a:ext>
            </a:extLst>
          </p:cNvPr>
          <p:cNvSpPr txBox="1">
            <a:spLocks/>
          </p:cNvSpPr>
          <p:nvPr userDrawn="1"/>
        </p:nvSpPr>
        <p:spPr>
          <a:xfrm>
            <a:off x="7211313" y="4310572"/>
            <a:ext cx="1282024" cy="200969"/>
          </a:xfrm>
          <a:prstGeom prst="rect">
            <a:avLst/>
          </a:prstGeom>
        </p:spPr>
        <p:txBody>
          <a:bodyPr vert="horz" lIns="0" tIns="0" rIns="0" bIns="0" anchor="t">
            <a:noAutofit/>
          </a:bodyPr>
          <a:lstStyle>
            <a:lvl1pPr marL="0" indent="0" algn="l" defTabSz="685800" rtl="0" eaLnBrk="1" latinLnBrk="0" hangingPunct="1">
              <a:lnSpc>
                <a:spcPct val="110000"/>
              </a:lnSpc>
              <a:spcBef>
                <a:spcPts val="750"/>
              </a:spcBef>
              <a:buFont typeface="Arial" panose="020B0604020202020204" pitchFamily="34" charset="0"/>
              <a:buNone/>
              <a:defRPr sz="12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SG" sz="1600" b="0" i="0" dirty="0">
                <a:solidFill>
                  <a:schemeClr val="accent1"/>
                </a:solidFill>
                <a:effectLst/>
              </a:rPr>
              <a:t>ASTAR-SG</a:t>
            </a:r>
            <a:endParaRPr lang="en-SG" sz="1600" dirty="0">
              <a:solidFill>
                <a:schemeClr val="accent1"/>
              </a:solidFill>
            </a:endParaRPr>
          </a:p>
        </p:txBody>
      </p:sp>
      <p:sp>
        <p:nvSpPr>
          <p:cNvPr id="6" name="Text Placeholder 11">
            <a:extLst>
              <a:ext uri="{FF2B5EF4-FFF2-40B4-BE49-F238E27FC236}">
                <a16:creationId xmlns:a16="http://schemas.microsoft.com/office/drawing/2014/main" id="{8D1EF201-3642-3E5E-2626-108FD526F548}"/>
              </a:ext>
            </a:extLst>
          </p:cNvPr>
          <p:cNvSpPr txBox="1">
            <a:spLocks/>
          </p:cNvSpPr>
          <p:nvPr userDrawn="1"/>
        </p:nvSpPr>
        <p:spPr>
          <a:xfrm>
            <a:off x="5543393" y="4304619"/>
            <a:ext cx="1049313" cy="200969"/>
          </a:xfrm>
          <a:prstGeom prst="rect">
            <a:avLst/>
          </a:prstGeom>
        </p:spPr>
        <p:txBody>
          <a:bodyPr vert="horz" lIns="0" tIns="0" rIns="0" bIns="0" anchor="t">
            <a:noAutofit/>
          </a:bodyPr>
          <a:lstStyle>
            <a:lvl1pPr marL="0" indent="0" algn="l" defTabSz="685800" rtl="0" eaLnBrk="1" latinLnBrk="0" hangingPunct="1">
              <a:lnSpc>
                <a:spcPct val="110000"/>
              </a:lnSpc>
              <a:spcBef>
                <a:spcPts val="750"/>
              </a:spcBef>
              <a:buFont typeface="Arial" panose="020B0604020202020204" pitchFamily="34" charset="0"/>
              <a:buNone/>
              <a:defRPr sz="12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SG" sz="1600" dirty="0">
                <a:solidFill>
                  <a:schemeClr val="accent1"/>
                </a:solidFill>
              </a:rPr>
              <a:t>ASTARSG</a:t>
            </a:r>
          </a:p>
        </p:txBody>
      </p:sp>
      <p:pic>
        <p:nvPicPr>
          <p:cNvPr id="22" name="Picture 21">
            <a:extLst>
              <a:ext uri="{FF2B5EF4-FFF2-40B4-BE49-F238E27FC236}">
                <a16:creationId xmlns:a16="http://schemas.microsoft.com/office/drawing/2014/main" id="{3A3B262E-6DAC-B970-0766-348962E58F8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820069" y="4293868"/>
            <a:ext cx="265300" cy="265300"/>
          </a:xfrm>
          <a:prstGeom prst="rect">
            <a:avLst/>
          </a:prstGeom>
        </p:spPr>
      </p:pic>
      <p:pic>
        <p:nvPicPr>
          <p:cNvPr id="23" name="Picture 22">
            <a:extLst>
              <a:ext uri="{FF2B5EF4-FFF2-40B4-BE49-F238E27FC236}">
                <a16:creationId xmlns:a16="http://schemas.microsoft.com/office/drawing/2014/main" id="{E3EB0590-5B92-0D99-D8E0-68E654F3C41C}"/>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4395695" y="4293868"/>
            <a:ext cx="265300" cy="265300"/>
          </a:xfrm>
          <a:prstGeom prst="rect">
            <a:avLst/>
          </a:prstGeom>
        </p:spPr>
      </p:pic>
      <p:pic>
        <p:nvPicPr>
          <p:cNvPr id="25" name="Picture 24">
            <a:extLst>
              <a:ext uri="{FF2B5EF4-FFF2-40B4-BE49-F238E27FC236}">
                <a16:creationId xmlns:a16="http://schemas.microsoft.com/office/drawing/2014/main" id="{3C9B7B96-8620-3DB9-6B2C-6B88140A395B}"/>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3979458" y="4293868"/>
            <a:ext cx="265300" cy="265300"/>
          </a:xfrm>
          <a:prstGeom prst="rect">
            <a:avLst/>
          </a:prstGeom>
        </p:spPr>
      </p:pic>
      <p:cxnSp>
        <p:nvCxnSpPr>
          <p:cNvPr id="26" name="Straight Connector 25">
            <a:extLst>
              <a:ext uri="{FF2B5EF4-FFF2-40B4-BE49-F238E27FC236}">
                <a16:creationId xmlns:a16="http://schemas.microsoft.com/office/drawing/2014/main" id="{F9A05D0A-6D6F-B9C2-2787-63AC432EFCAB}"/>
              </a:ext>
            </a:extLst>
          </p:cNvPr>
          <p:cNvCxnSpPr>
            <a:cxnSpLocks/>
          </p:cNvCxnSpPr>
          <p:nvPr userDrawn="1"/>
        </p:nvCxnSpPr>
        <p:spPr>
          <a:xfrm>
            <a:off x="3027746" y="3576051"/>
            <a:ext cx="6265527" cy="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Text Placeholder 9">
            <a:extLst>
              <a:ext uri="{FF2B5EF4-FFF2-40B4-BE49-F238E27FC236}">
                <a16:creationId xmlns:a16="http://schemas.microsoft.com/office/drawing/2014/main" id="{7FBA7502-CFDD-E914-24D4-46F4847EE975}"/>
              </a:ext>
            </a:extLst>
          </p:cNvPr>
          <p:cNvSpPr>
            <a:spLocks noGrp="1"/>
          </p:cNvSpPr>
          <p:nvPr>
            <p:ph type="body" sz="quarter" idx="64" hasCustomPrompt="1"/>
          </p:nvPr>
        </p:nvSpPr>
        <p:spPr>
          <a:xfrm>
            <a:off x="780002" y="3766677"/>
            <a:ext cx="10631993" cy="256139"/>
          </a:xfrm>
          <a:prstGeom prst="rect">
            <a:avLst/>
          </a:prstGeom>
        </p:spPr>
        <p:txBody>
          <a:bodyPr lIns="0" tIns="0" rIns="0" bIns="0">
            <a:spAutoFit/>
          </a:bodyPr>
          <a:lstStyle>
            <a:lvl1pPr marL="0" indent="0" algn="ctr">
              <a:lnSpc>
                <a:spcPct val="110000"/>
              </a:lnSpc>
              <a:buNone/>
              <a:defRPr sz="1600" b="0"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algn="ctr"/>
            <a:r>
              <a:rPr lang="en-GB" dirty="0"/>
              <a:t>For more information, visit </a:t>
            </a:r>
            <a:r>
              <a:rPr lang="en-GB" dirty="0" err="1"/>
              <a:t>www.a-star.edu.sg</a:t>
            </a:r>
            <a:endParaRPr lang="en-GB" dirty="0"/>
          </a:p>
        </p:txBody>
      </p:sp>
      <p:pic>
        <p:nvPicPr>
          <p:cNvPr id="29" name="Picture 28" descr="A blue and red logo with a star&#10;&#10;Description automatically generated">
            <a:extLst>
              <a:ext uri="{FF2B5EF4-FFF2-40B4-BE49-F238E27FC236}">
                <a16:creationId xmlns:a16="http://schemas.microsoft.com/office/drawing/2014/main" id="{15876BC4-3AB6-8877-6904-D334624D817A}"/>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561175" y="818782"/>
            <a:ext cx="3198663" cy="1479108"/>
          </a:xfrm>
          <a:prstGeom prst="rect">
            <a:avLst/>
          </a:prstGeom>
        </p:spPr>
      </p:pic>
      <p:sp>
        <p:nvSpPr>
          <p:cNvPr id="5" name="TextBox 4">
            <a:extLst>
              <a:ext uri="{FF2B5EF4-FFF2-40B4-BE49-F238E27FC236}">
                <a16:creationId xmlns:a16="http://schemas.microsoft.com/office/drawing/2014/main" id="{3CFBADB5-A0F1-48D7-7047-141DAA34E26E}"/>
              </a:ext>
            </a:extLst>
          </p:cNvPr>
          <p:cNvSpPr txBox="1"/>
          <p:nvPr userDrawn="1"/>
        </p:nvSpPr>
        <p:spPr>
          <a:xfrm>
            <a:off x="3027746" y="2760955"/>
            <a:ext cx="6265527" cy="800219"/>
          </a:xfrm>
          <a:prstGeom prst="rect">
            <a:avLst/>
          </a:prstGeom>
          <a:noFill/>
        </p:spPr>
        <p:txBody>
          <a:bodyPr wrap="square" rtlCol="0">
            <a:spAutoFit/>
          </a:bodyPr>
          <a:lstStyle/>
          <a:p>
            <a:pPr algn="ctr"/>
            <a:r>
              <a:rPr lang="en-US" sz="4600" b="1" dirty="0">
                <a:solidFill>
                  <a:schemeClr val="accent1"/>
                </a:solidFill>
              </a:rPr>
              <a:t>THANK YOU</a:t>
            </a:r>
            <a:endParaRPr lang="en-SG" sz="4600" b="1" dirty="0">
              <a:solidFill>
                <a:schemeClr val="accent1"/>
              </a:solidFill>
            </a:endParaRPr>
          </a:p>
        </p:txBody>
      </p:sp>
      <p:pic>
        <p:nvPicPr>
          <p:cNvPr id="15" name="Picture 14" descr="A red and white flag with a white triangle&#10;&#10;Description automatically generated">
            <a:extLst>
              <a:ext uri="{FF2B5EF4-FFF2-40B4-BE49-F238E27FC236}">
                <a16:creationId xmlns:a16="http://schemas.microsoft.com/office/drawing/2014/main" id="{DEFE5BF9-5D4F-BB3B-EC97-FC17643FF4E5}"/>
              </a:ext>
            </a:extLst>
          </p:cNvPr>
          <p:cNvPicPr>
            <a:picLocks noChangeAspect="1"/>
          </p:cNvPicPr>
          <p:nvPr userDrawn="1"/>
        </p:nvPicPr>
        <p:blipFill>
          <a:blip r:embed="rId6"/>
          <a:stretch>
            <a:fillRect/>
          </a:stretch>
        </p:blipFill>
        <p:spPr>
          <a:xfrm>
            <a:off x="6865281" y="4303029"/>
            <a:ext cx="363781" cy="256139"/>
          </a:xfrm>
          <a:prstGeom prst="rect">
            <a:avLst/>
          </a:prstGeom>
        </p:spPr>
      </p:pic>
      <p:pic>
        <p:nvPicPr>
          <p:cNvPr id="17" name="Picture 16" descr="A black background with a black square&#10;&#10;Description automatically generated with medium confidence">
            <a:extLst>
              <a:ext uri="{FF2B5EF4-FFF2-40B4-BE49-F238E27FC236}">
                <a16:creationId xmlns:a16="http://schemas.microsoft.com/office/drawing/2014/main" id="{9676FF9D-AC20-174C-BDED-97CE3C9FC16C}"/>
              </a:ext>
            </a:extLst>
          </p:cNvPr>
          <p:cNvPicPr>
            <a:picLocks noChangeAspect="1"/>
          </p:cNvPicPr>
          <p:nvPr userDrawn="1"/>
        </p:nvPicPr>
        <p:blipFill>
          <a:blip r:embed="rId7"/>
          <a:stretch>
            <a:fillRect/>
          </a:stretch>
        </p:blipFill>
        <p:spPr>
          <a:xfrm>
            <a:off x="5244443" y="4303880"/>
            <a:ext cx="222657" cy="255288"/>
          </a:xfrm>
          <a:prstGeom prst="rect">
            <a:avLst/>
          </a:prstGeom>
        </p:spPr>
      </p:pic>
      <p:sp>
        <p:nvSpPr>
          <p:cNvPr id="2" name="Slide Number Placeholder 8">
            <a:extLst>
              <a:ext uri="{FF2B5EF4-FFF2-40B4-BE49-F238E27FC236}">
                <a16:creationId xmlns:a16="http://schemas.microsoft.com/office/drawing/2014/main" id="{DA683E2F-FE88-0A2B-DA3D-F6EAF5FE6EEA}"/>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ext Placeholder 11">
            <a:extLst>
              <a:ext uri="{FF2B5EF4-FFF2-40B4-BE49-F238E27FC236}">
                <a16:creationId xmlns:a16="http://schemas.microsoft.com/office/drawing/2014/main" id="{2224AD59-FC5B-3532-BD1A-DC0DC73DB95F}"/>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227963227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ver 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78251D2-2511-4289-9D0A-4DD21654B9DD}"/>
              </a:ext>
            </a:extLst>
          </p:cNvPr>
          <p:cNvSpPr/>
          <p:nvPr userDrawn="1"/>
        </p:nvSpPr>
        <p:spPr>
          <a:xfrm>
            <a:off x="-21571" y="-35558"/>
            <a:ext cx="4772216" cy="692911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400"/>
          </a:p>
        </p:txBody>
      </p:sp>
      <p:sp>
        <p:nvSpPr>
          <p:cNvPr id="26" name="Picture Placeholder 5">
            <a:extLst>
              <a:ext uri="{FF2B5EF4-FFF2-40B4-BE49-F238E27FC236}">
                <a16:creationId xmlns:a16="http://schemas.microsoft.com/office/drawing/2014/main" id="{25171BD9-438B-C340-4B6F-52ACC8299113}"/>
              </a:ext>
            </a:extLst>
          </p:cNvPr>
          <p:cNvSpPr>
            <a:spLocks noGrp="1"/>
          </p:cNvSpPr>
          <p:nvPr>
            <p:ph type="pic" sz="quarter" idx="17" hasCustomPrompt="1"/>
          </p:nvPr>
        </p:nvSpPr>
        <p:spPr>
          <a:xfrm>
            <a:off x="4750646" y="0"/>
            <a:ext cx="7441353" cy="6929117"/>
          </a:xfrm>
          <a:prstGeom prst="rect">
            <a:avLst/>
          </a:prstGeom>
          <a:solidFill>
            <a:schemeClr val="accent2">
              <a:lumMod val="20000"/>
              <a:lumOff val="8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333"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t> Click icon to insert image</a:t>
            </a:r>
          </a:p>
        </p:txBody>
      </p:sp>
      <p:pic>
        <p:nvPicPr>
          <p:cNvPr id="5" name="Picture 4" descr="A black background with white text&#10;&#10;Description automatically generated">
            <a:extLst>
              <a:ext uri="{FF2B5EF4-FFF2-40B4-BE49-F238E27FC236}">
                <a16:creationId xmlns:a16="http://schemas.microsoft.com/office/drawing/2014/main" id="{31E1A3F8-330C-CA87-F88F-8DEE4648AB8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44321" y="190220"/>
            <a:ext cx="2541467" cy="1175211"/>
          </a:xfrm>
          <a:prstGeom prst="rect">
            <a:avLst/>
          </a:prstGeom>
        </p:spPr>
      </p:pic>
      <p:sp>
        <p:nvSpPr>
          <p:cNvPr id="9" name="Text Placeholder 24">
            <a:extLst>
              <a:ext uri="{FF2B5EF4-FFF2-40B4-BE49-F238E27FC236}">
                <a16:creationId xmlns:a16="http://schemas.microsoft.com/office/drawing/2014/main" id="{5D1976F4-F620-4E3B-7930-BD424D122A61}"/>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bg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2" name="Title 1">
            <a:extLst>
              <a:ext uri="{FF2B5EF4-FFF2-40B4-BE49-F238E27FC236}">
                <a16:creationId xmlns:a16="http://schemas.microsoft.com/office/drawing/2014/main" id="{BF8AF469-9503-0765-4F71-CA4E54734D01}"/>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4" name="Text Placeholder 21">
            <a:extLst>
              <a:ext uri="{FF2B5EF4-FFF2-40B4-BE49-F238E27FC236}">
                <a16:creationId xmlns:a16="http://schemas.microsoft.com/office/drawing/2014/main" id="{8D21143B-9DB6-0751-9642-862106981A53}"/>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264695076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ver 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FE61B18-8457-CC73-1DB3-2A8CC7E6C841}"/>
              </a:ext>
            </a:extLst>
          </p:cNvPr>
          <p:cNvPicPr>
            <a:picLocks noChangeAspect="1"/>
          </p:cNvPicPr>
          <p:nvPr userDrawn="1"/>
        </p:nvPicPr>
        <p:blipFill>
          <a:blip r:embed="rId2"/>
          <a:srcRect l="1693" t="1147" r="28603" b="1229"/>
          <a:stretch/>
        </p:blipFill>
        <p:spPr>
          <a:xfrm>
            <a:off x="4783125" y="-35558"/>
            <a:ext cx="7421068" cy="6929119"/>
          </a:xfrm>
          <a:prstGeom prst="rect">
            <a:avLst/>
          </a:prstGeom>
        </p:spPr>
      </p:pic>
      <p:sp>
        <p:nvSpPr>
          <p:cNvPr id="3" name="Rectangle 2">
            <a:extLst>
              <a:ext uri="{FF2B5EF4-FFF2-40B4-BE49-F238E27FC236}">
                <a16:creationId xmlns:a16="http://schemas.microsoft.com/office/drawing/2014/main" id="{E78251D2-2511-4289-9D0A-4DD21654B9DD}"/>
              </a:ext>
            </a:extLst>
          </p:cNvPr>
          <p:cNvSpPr/>
          <p:nvPr userDrawn="1"/>
        </p:nvSpPr>
        <p:spPr>
          <a:xfrm>
            <a:off x="-21571" y="-35558"/>
            <a:ext cx="4886179" cy="692911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400"/>
          </a:p>
        </p:txBody>
      </p:sp>
      <p:pic>
        <p:nvPicPr>
          <p:cNvPr id="5" name="Picture 4" descr="A black background with white text&#10;&#10;Description automatically generated">
            <a:extLst>
              <a:ext uri="{FF2B5EF4-FFF2-40B4-BE49-F238E27FC236}">
                <a16:creationId xmlns:a16="http://schemas.microsoft.com/office/drawing/2014/main" id="{61517459-E9EC-1CCE-7B87-5571D4F458F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44321" y="190220"/>
            <a:ext cx="2541467" cy="1175211"/>
          </a:xfrm>
          <a:prstGeom prst="rect">
            <a:avLst/>
          </a:prstGeom>
        </p:spPr>
      </p:pic>
      <p:sp>
        <p:nvSpPr>
          <p:cNvPr id="17" name="Text Placeholder 24">
            <a:extLst>
              <a:ext uri="{FF2B5EF4-FFF2-40B4-BE49-F238E27FC236}">
                <a16:creationId xmlns:a16="http://schemas.microsoft.com/office/drawing/2014/main" id="{91299144-F78F-3BF9-6228-2102031BE65A}"/>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bg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18" name="Title 1">
            <a:extLst>
              <a:ext uri="{FF2B5EF4-FFF2-40B4-BE49-F238E27FC236}">
                <a16:creationId xmlns:a16="http://schemas.microsoft.com/office/drawing/2014/main" id="{397BCBAD-4F87-078B-69EB-BAD2ECBE62DA}"/>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19" name="Text Placeholder 21">
            <a:extLst>
              <a:ext uri="{FF2B5EF4-FFF2-40B4-BE49-F238E27FC236}">
                <a16:creationId xmlns:a16="http://schemas.microsoft.com/office/drawing/2014/main" id="{86C792DD-0FE6-9EF5-0BAD-2295A87A79F2}"/>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294306660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ver 3">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C2A2684-F26A-BEEA-A0F9-0790E30FCB18}"/>
              </a:ext>
            </a:extLst>
          </p:cNvPr>
          <p:cNvPicPr>
            <a:picLocks noChangeAspect="1"/>
          </p:cNvPicPr>
          <p:nvPr userDrawn="1"/>
        </p:nvPicPr>
        <p:blipFill>
          <a:blip r:embed="rId2">
            <a:extLst>
              <a:ext uri="{28A0092B-C50C-407E-A947-70E740481C1C}">
                <a14:useLocalDpi xmlns:a14="http://schemas.microsoft.com/office/drawing/2010/main" val="0"/>
              </a:ext>
            </a:extLst>
          </a:blip>
          <a:srcRect l="60241" t="23774" r="18314" b="26681"/>
          <a:stretch/>
        </p:blipFill>
        <p:spPr>
          <a:xfrm>
            <a:off x="4770932" y="-35560"/>
            <a:ext cx="7498024" cy="6929117"/>
          </a:xfrm>
          <a:prstGeom prst="rect">
            <a:avLst/>
          </a:prstGeom>
        </p:spPr>
      </p:pic>
      <p:sp>
        <p:nvSpPr>
          <p:cNvPr id="3" name="Rectangle 2">
            <a:extLst>
              <a:ext uri="{FF2B5EF4-FFF2-40B4-BE49-F238E27FC236}">
                <a16:creationId xmlns:a16="http://schemas.microsoft.com/office/drawing/2014/main" id="{E78251D2-2511-4289-9D0A-4DD21654B9DD}"/>
              </a:ext>
            </a:extLst>
          </p:cNvPr>
          <p:cNvSpPr/>
          <p:nvPr userDrawn="1"/>
        </p:nvSpPr>
        <p:spPr>
          <a:xfrm>
            <a:off x="-21571" y="-35558"/>
            <a:ext cx="4886179" cy="692911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400"/>
          </a:p>
        </p:txBody>
      </p:sp>
      <p:pic>
        <p:nvPicPr>
          <p:cNvPr id="4" name="Picture 3" descr="A black background with white text&#10;&#10;Description automatically generated">
            <a:extLst>
              <a:ext uri="{FF2B5EF4-FFF2-40B4-BE49-F238E27FC236}">
                <a16:creationId xmlns:a16="http://schemas.microsoft.com/office/drawing/2014/main" id="{3C1D1D8B-5A57-C3CA-682F-EEC948E167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44321" y="190220"/>
            <a:ext cx="2541467" cy="1175211"/>
          </a:xfrm>
          <a:prstGeom prst="rect">
            <a:avLst/>
          </a:prstGeom>
        </p:spPr>
      </p:pic>
      <p:sp>
        <p:nvSpPr>
          <p:cNvPr id="9" name="Text Placeholder 24">
            <a:extLst>
              <a:ext uri="{FF2B5EF4-FFF2-40B4-BE49-F238E27FC236}">
                <a16:creationId xmlns:a16="http://schemas.microsoft.com/office/drawing/2014/main" id="{ED35F940-34D0-B2FC-CB92-3F055B7F3B41}"/>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bg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10" name="Title 1">
            <a:extLst>
              <a:ext uri="{FF2B5EF4-FFF2-40B4-BE49-F238E27FC236}">
                <a16:creationId xmlns:a16="http://schemas.microsoft.com/office/drawing/2014/main" id="{80BC64B4-FC1C-4DD9-5A45-1985C76220BC}"/>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11" name="Text Placeholder 21">
            <a:extLst>
              <a:ext uri="{FF2B5EF4-FFF2-40B4-BE49-F238E27FC236}">
                <a16:creationId xmlns:a16="http://schemas.microsoft.com/office/drawing/2014/main" id="{0B8E84D6-7DE4-3567-7107-D8DA81D81043}"/>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20859161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ver 4">
    <p:spTree>
      <p:nvGrpSpPr>
        <p:cNvPr id="1" name=""/>
        <p:cNvGrpSpPr/>
        <p:nvPr/>
      </p:nvGrpSpPr>
      <p:grpSpPr>
        <a:xfrm>
          <a:off x="0" y="0"/>
          <a:ext cx="0" cy="0"/>
          <a:chOff x="0" y="0"/>
          <a:chExt cx="0" cy="0"/>
        </a:xfrm>
      </p:grpSpPr>
      <p:pic>
        <p:nvPicPr>
          <p:cNvPr id="6" name="Picture 5" descr="A building with a sign on it&#10;&#10;Description automatically generated">
            <a:extLst>
              <a:ext uri="{FF2B5EF4-FFF2-40B4-BE49-F238E27FC236}">
                <a16:creationId xmlns:a16="http://schemas.microsoft.com/office/drawing/2014/main" id="{1D67B23E-EC9A-6800-5C63-174C4F3FA49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177" t="990" r="20430"/>
          <a:stretch/>
        </p:blipFill>
        <p:spPr>
          <a:xfrm>
            <a:off x="4864609" y="-35563"/>
            <a:ext cx="7404348" cy="6929117"/>
          </a:xfrm>
          <a:prstGeom prst="rect">
            <a:avLst/>
          </a:prstGeom>
        </p:spPr>
      </p:pic>
      <p:sp>
        <p:nvSpPr>
          <p:cNvPr id="3" name="Rectangle 2">
            <a:extLst>
              <a:ext uri="{FF2B5EF4-FFF2-40B4-BE49-F238E27FC236}">
                <a16:creationId xmlns:a16="http://schemas.microsoft.com/office/drawing/2014/main" id="{E78251D2-2511-4289-9D0A-4DD21654B9DD}"/>
              </a:ext>
            </a:extLst>
          </p:cNvPr>
          <p:cNvSpPr/>
          <p:nvPr userDrawn="1"/>
        </p:nvSpPr>
        <p:spPr>
          <a:xfrm>
            <a:off x="-21571" y="-35558"/>
            <a:ext cx="4886179" cy="692911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400"/>
          </a:p>
        </p:txBody>
      </p:sp>
      <p:pic>
        <p:nvPicPr>
          <p:cNvPr id="4" name="Picture 3" descr="A black background with white text&#10;&#10;Description automatically generated">
            <a:extLst>
              <a:ext uri="{FF2B5EF4-FFF2-40B4-BE49-F238E27FC236}">
                <a16:creationId xmlns:a16="http://schemas.microsoft.com/office/drawing/2014/main" id="{DEECA96F-2E78-A4A6-5EC4-285939A80DE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44321" y="190220"/>
            <a:ext cx="2541467" cy="1175211"/>
          </a:xfrm>
          <a:prstGeom prst="rect">
            <a:avLst/>
          </a:prstGeom>
        </p:spPr>
      </p:pic>
      <p:sp>
        <p:nvSpPr>
          <p:cNvPr id="5" name="Text Placeholder 24">
            <a:extLst>
              <a:ext uri="{FF2B5EF4-FFF2-40B4-BE49-F238E27FC236}">
                <a16:creationId xmlns:a16="http://schemas.microsoft.com/office/drawing/2014/main" id="{2C2ECB95-A6B7-D650-39AA-72DE3B9EC4BB}"/>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bg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7" name="Title 1">
            <a:extLst>
              <a:ext uri="{FF2B5EF4-FFF2-40B4-BE49-F238E27FC236}">
                <a16:creationId xmlns:a16="http://schemas.microsoft.com/office/drawing/2014/main" id="{3447BC7F-0C38-AAD9-9354-E21789C2E022}"/>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8" name="Text Placeholder 21">
            <a:extLst>
              <a:ext uri="{FF2B5EF4-FFF2-40B4-BE49-F238E27FC236}">
                <a16:creationId xmlns:a16="http://schemas.microsoft.com/office/drawing/2014/main" id="{C9DFC556-03F1-DFFA-00A1-1F5D041A335F}"/>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406845460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ver 5">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60630C6-D23D-9BE4-D43A-326A7E20E5A8}"/>
              </a:ext>
            </a:extLst>
          </p:cNvPr>
          <p:cNvPicPr>
            <a:picLocks noChangeAspect="1"/>
          </p:cNvPicPr>
          <p:nvPr userDrawn="1"/>
        </p:nvPicPr>
        <p:blipFill>
          <a:blip r:embed="rId2"/>
          <a:srcRect l="22833" t="1" r="25073" b="1"/>
          <a:stretch/>
        </p:blipFill>
        <p:spPr>
          <a:xfrm>
            <a:off x="4800094" y="-35562"/>
            <a:ext cx="7404348" cy="6929121"/>
          </a:xfrm>
          <a:prstGeom prst="rect">
            <a:avLst/>
          </a:prstGeom>
        </p:spPr>
      </p:pic>
      <p:sp>
        <p:nvSpPr>
          <p:cNvPr id="3" name="Rectangle 2">
            <a:extLst>
              <a:ext uri="{FF2B5EF4-FFF2-40B4-BE49-F238E27FC236}">
                <a16:creationId xmlns:a16="http://schemas.microsoft.com/office/drawing/2014/main" id="{E78251D2-2511-4289-9D0A-4DD21654B9DD}"/>
              </a:ext>
            </a:extLst>
          </p:cNvPr>
          <p:cNvSpPr/>
          <p:nvPr userDrawn="1"/>
        </p:nvSpPr>
        <p:spPr>
          <a:xfrm>
            <a:off x="-21571" y="-35558"/>
            <a:ext cx="4886179" cy="692911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400"/>
          </a:p>
        </p:txBody>
      </p:sp>
      <p:pic>
        <p:nvPicPr>
          <p:cNvPr id="4" name="Picture 3" descr="A black background with white text&#10;&#10;Description automatically generated">
            <a:extLst>
              <a:ext uri="{FF2B5EF4-FFF2-40B4-BE49-F238E27FC236}">
                <a16:creationId xmlns:a16="http://schemas.microsoft.com/office/drawing/2014/main" id="{12DFAB8D-1EFF-2242-EA9D-304496CE1EE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44321" y="190220"/>
            <a:ext cx="2541467" cy="1175211"/>
          </a:xfrm>
          <a:prstGeom prst="rect">
            <a:avLst/>
          </a:prstGeom>
        </p:spPr>
      </p:pic>
      <p:sp>
        <p:nvSpPr>
          <p:cNvPr id="9" name="Text Placeholder 24">
            <a:extLst>
              <a:ext uri="{FF2B5EF4-FFF2-40B4-BE49-F238E27FC236}">
                <a16:creationId xmlns:a16="http://schemas.microsoft.com/office/drawing/2014/main" id="{1A28F6F0-B913-738A-1CAE-8456CE5DA567}"/>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bg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10" name="Title 1">
            <a:extLst>
              <a:ext uri="{FF2B5EF4-FFF2-40B4-BE49-F238E27FC236}">
                <a16:creationId xmlns:a16="http://schemas.microsoft.com/office/drawing/2014/main" id="{9D3921CC-F71F-63BA-8439-120978E67456}"/>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11" name="Text Placeholder 21">
            <a:extLst>
              <a:ext uri="{FF2B5EF4-FFF2-40B4-BE49-F238E27FC236}">
                <a16:creationId xmlns:a16="http://schemas.microsoft.com/office/drawing/2014/main" id="{87292926-E73D-10F3-4E96-7464E510FDEC}"/>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63597704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ver 6">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A572497-27C6-0D29-1190-B584EC4CE02D}"/>
              </a:ext>
            </a:extLst>
          </p:cNvPr>
          <p:cNvPicPr>
            <a:picLocks noChangeAspect="1"/>
          </p:cNvPicPr>
          <p:nvPr userDrawn="1"/>
        </p:nvPicPr>
        <p:blipFill>
          <a:blip r:embed="rId2"/>
          <a:srcRect/>
          <a:stretch/>
        </p:blipFill>
        <p:spPr>
          <a:xfrm>
            <a:off x="144321" y="190220"/>
            <a:ext cx="2541466" cy="1175211"/>
          </a:xfrm>
          <a:prstGeom prst="rect">
            <a:avLst/>
          </a:prstGeom>
        </p:spPr>
      </p:pic>
      <p:sp>
        <p:nvSpPr>
          <p:cNvPr id="14" name="Picture Placeholder 12">
            <a:extLst>
              <a:ext uri="{FF2B5EF4-FFF2-40B4-BE49-F238E27FC236}">
                <a16:creationId xmlns:a16="http://schemas.microsoft.com/office/drawing/2014/main" id="{C8CBFDC3-D419-1A90-0D91-41BA3A544722}"/>
              </a:ext>
            </a:extLst>
          </p:cNvPr>
          <p:cNvSpPr>
            <a:spLocks noGrp="1"/>
          </p:cNvSpPr>
          <p:nvPr>
            <p:ph type="pic" sz="quarter" idx="70"/>
          </p:nvPr>
        </p:nvSpPr>
        <p:spPr>
          <a:xfrm>
            <a:off x="5019469" y="-1274640"/>
            <a:ext cx="9482663" cy="9962045"/>
          </a:xfrm>
          <a:prstGeom prst="ellipse">
            <a:avLst/>
          </a:prstGeom>
          <a:solidFill>
            <a:schemeClr val="accent2">
              <a:alpha val="10000"/>
            </a:schemeClr>
          </a:solidFill>
        </p:spPr>
        <p:txBody>
          <a:bodyPr/>
          <a:lstStyle>
            <a:lvl1pPr marL="0" indent="0" algn="ctr">
              <a:buNone/>
              <a:defRPr>
                <a:noFill/>
              </a:defRPr>
            </a:lvl1pPr>
          </a:lstStyle>
          <a:p>
            <a:endParaRPr lang="en-US" dirty="0"/>
          </a:p>
          <a:p>
            <a:endParaRPr lang="en-US" dirty="0"/>
          </a:p>
          <a:p>
            <a:endParaRPr lang="en-US" dirty="0"/>
          </a:p>
          <a:p>
            <a:endParaRPr lang="en-US" dirty="0"/>
          </a:p>
          <a:p>
            <a:r>
              <a:rPr lang="en-US" dirty="0"/>
              <a:t>Click </a:t>
            </a:r>
          </a:p>
          <a:p>
            <a:endParaRPr lang="en-US" dirty="0"/>
          </a:p>
          <a:p>
            <a:endParaRPr lang="en-US" dirty="0"/>
          </a:p>
          <a:p>
            <a:endParaRPr lang="en-US" dirty="0"/>
          </a:p>
          <a:p>
            <a:endParaRPr lang="en-US" dirty="0"/>
          </a:p>
        </p:txBody>
      </p:sp>
      <p:sp>
        <p:nvSpPr>
          <p:cNvPr id="5" name="Text Placeholder 24">
            <a:extLst>
              <a:ext uri="{FF2B5EF4-FFF2-40B4-BE49-F238E27FC236}">
                <a16:creationId xmlns:a16="http://schemas.microsoft.com/office/drawing/2014/main" id="{895E53B0-1F49-C513-84C2-ED90374C82F3}"/>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accent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6" name="Title 1">
            <a:extLst>
              <a:ext uri="{FF2B5EF4-FFF2-40B4-BE49-F238E27FC236}">
                <a16:creationId xmlns:a16="http://schemas.microsoft.com/office/drawing/2014/main" id="{963163D7-581B-6340-3FE6-AB24D7403F89}"/>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12" name="Text Placeholder 21">
            <a:extLst>
              <a:ext uri="{FF2B5EF4-FFF2-40B4-BE49-F238E27FC236}">
                <a16:creationId xmlns:a16="http://schemas.microsoft.com/office/drawing/2014/main" id="{719F8093-7601-F4A4-88B4-DBE2306E7FB2}"/>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accent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19200127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78251D2-2511-4289-9D0A-4DD21654B9DD}"/>
              </a:ext>
            </a:extLst>
          </p:cNvPr>
          <p:cNvSpPr/>
          <p:nvPr userDrawn="1"/>
        </p:nvSpPr>
        <p:spPr>
          <a:xfrm>
            <a:off x="-21571" y="-35558"/>
            <a:ext cx="4772216" cy="692911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400"/>
          </a:p>
        </p:txBody>
      </p:sp>
      <p:sp>
        <p:nvSpPr>
          <p:cNvPr id="26" name="Picture Placeholder 5">
            <a:extLst>
              <a:ext uri="{FF2B5EF4-FFF2-40B4-BE49-F238E27FC236}">
                <a16:creationId xmlns:a16="http://schemas.microsoft.com/office/drawing/2014/main" id="{25171BD9-438B-C340-4B6F-52ACC8299113}"/>
              </a:ext>
            </a:extLst>
          </p:cNvPr>
          <p:cNvSpPr>
            <a:spLocks noGrp="1"/>
          </p:cNvSpPr>
          <p:nvPr>
            <p:ph type="pic" sz="quarter" idx="17" hasCustomPrompt="1"/>
          </p:nvPr>
        </p:nvSpPr>
        <p:spPr>
          <a:xfrm>
            <a:off x="4750646" y="0"/>
            <a:ext cx="7441353" cy="6929117"/>
          </a:xfrm>
          <a:prstGeom prst="rect">
            <a:avLst/>
          </a:prstGeom>
          <a:solidFill>
            <a:schemeClr val="accent2">
              <a:lumMod val="20000"/>
              <a:lumOff val="8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333"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t> Click icon to insert image</a:t>
            </a:r>
          </a:p>
        </p:txBody>
      </p:sp>
      <p:pic>
        <p:nvPicPr>
          <p:cNvPr id="5" name="Picture 4" descr="A black background with white text&#10;&#10;Description automatically generated">
            <a:extLst>
              <a:ext uri="{FF2B5EF4-FFF2-40B4-BE49-F238E27FC236}">
                <a16:creationId xmlns:a16="http://schemas.microsoft.com/office/drawing/2014/main" id="{31E1A3F8-330C-CA87-F88F-8DEE4648AB8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44321" y="190220"/>
            <a:ext cx="2541467" cy="1175211"/>
          </a:xfrm>
          <a:prstGeom prst="rect">
            <a:avLst/>
          </a:prstGeom>
        </p:spPr>
      </p:pic>
      <p:sp>
        <p:nvSpPr>
          <p:cNvPr id="9" name="Text Placeholder 24">
            <a:extLst>
              <a:ext uri="{FF2B5EF4-FFF2-40B4-BE49-F238E27FC236}">
                <a16:creationId xmlns:a16="http://schemas.microsoft.com/office/drawing/2014/main" id="{5D1976F4-F620-4E3B-7930-BD424D122A61}"/>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bg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2" name="Title 1">
            <a:extLst>
              <a:ext uri="{FF2B5EF4-FFF2-40B4-BE49-F238E27FC236}">
                <a16:creationId xmlns:a16="http://schemas.microsoft.com/office/drawing/2014/main" id="{BF8AF469-9503-0765-4F71-CA4E54734D01}"/>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4" name="Text Placeholder 21">
            <a:extLst>
              <a:ext uri="{FF2B5EF4-FFF2-40B4-BE49-F238E27FC236}">
                <a16:creationId xmlns:a16="http://schemas.microsoft.com/office/drawing/2014/main" id="{8D21143B-9DB6-0751-9642-862106981A53}"/>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264695076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over 7">
    <p:bg>
      <p:bgPr>
        <a:solidFill>
          <a:schemeClr val="bg1"/>
        </a:solidFill>
        <a:effectLst/>
      </p:bgPr>
    </p:bg>
    <p:spTree>
      <p:nvGrpSpPr>
        <p:cNvPr id="1" name=""/>
        <p:cNvGrpSpPr/>
        <p:nvPr/>
      </p:nvGrpSpPr>
      <p:grpSpPr>
        <a:xfrm>
          <a:off x="0" y="0"/>
          <a:ext cx="0" cy="0"/>
          <a:chOff x="0" y="0"/>
          <a:chExt cx="0" cy="0"/>
        </a:xfrm>
      </p:grpSpPr>
      <p:sp>
        <p:nvSpPr>
          <p:cNvPr id="7" name="Slide Number Placeholder 8">
            <a:extLst>
              <a:ext uri="{FF2B5EF4-FFF2-40B4-BE49-F238E27FC236}">
                <a16:creationId xmlns:a16="http://schemas.microsoft.com/office/drawing/2014/main" id="{8200281B-C001-A439-94C7-A8CF88C970DC}"/>
              </a:ext>
            </a:extLst>
          </p:cNvPr>
          <p:cNvSpPr txBox="1">
            <a:spLocks/>
          </p:cNvSpPr>
          <p:nvPr userDrawn="1"/>
        </p:nvSpPr>
        <p:spPr>
          <a:xfrm>
            <a:off x="11231484" y="634146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5E97092-FB62-2940-BF72-90FEE759286B}" type="slidenum">
              <a:rPr lang="en-US" sz="1067" smtClean="0">
                <a:solidFill>
                  <a:schemeClr val="tx1"/>
                </a:solidFill>
                <a:latin typeface="Open Sans" panose="020B0606030504020204" pitchFamily="34" charset="0"/>
                <a:ea typeface="Open Sans" panose="020B0606030504020204" pitchFamily="34" charset="0"/>
                <a:cs typeface="Open Sans" panose="020B0606030504020204" pitchFamily="34" charset="0"/>
              </a:rPr>
              <a:pPr/>
              <a:t>‹#›</a:t>
            </a:fld>
            <a:endParaRPr lang="en-US" sz="1067"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6" name="Picture 5" descr="A building with a sign on it&#10;&#10;Description automatically generated">
            <a:extLst>
              <a:ext uri="{FF2B5EF4-FFF2-40B4-BE49-F238E27FC236}">
                <a16:creationId xmlns:a16="http://schemas.microsoft.com/office/drawing/2014/main" id="{42B05D99-8FD8-5756-6E41-59254A7C884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996" t="-19997" r="6584" b="-16529"/>
          <a:stretch/>
        </p:blipFill>
        <p:spPr>
          <a:xfrm>
            <a:off x="5020147" y="-1569280"/>
            <a:ext cx="9482663" cy="9962045"/>
          </a:xfrm>
          <a:prstGeom prst="ellipse">
            <a:avLst/>
          </a:prstGeom>
        </p:spPr>
      </p:pic>
      <p:pic>
        <p:nvPicPr>
          <p:cNvPr id="8" name="Picture 7">
            <a:extLst>
              <a:ext uri="{FF2B5EF4-FFF2-40B4-BE49-F238E27FC236}">
                <a16:creationId xmlns:a16="http://schemas.microsoft.com/office/drawing/2014/main" id="{7A572497-27C6-0D29-1190-B584EC4CE02D}"/>
              </a:ext>
            </a:extLst>
          </p:cNvPr>
          <p:cNvPicPr>
            <a:picLocks noChangeAspect="1"/>
          </p:cNvPicPr>
          <p:nvPr userDrawn="1"/>
        </p:nvPicPr>
        <p:blipFill>
          <a:blip r:embed="rId3"/>
          <a:srcRect/>
          <a:stretch/>
        </p:blipFill>
        <p:spPr>
          <a:xfrm>
            <a:off x="144321" y="190220"/>
            <a:ext cx="2541466" cy="1175211"/>
          </a:xfrm>
          <a:prstGeom prst="rect">
            <a:avLst/>
          </a:prstGeom>
        </p:spPr>
      </p:pic>
      <p:sp>
        <p:nvSpPr>
          <p:cNvPr id="2" name="Text Placeholder 24">
            <a:extLst>
              <a:ext uri="{FF2B5EF4-FFF2-40B4-BE49-F238E27FC236}">
                <a16:creationId xmlns:a16="http://schemas.microsoft.com/office/drawing/2014/main" id="{11C5013F-A782-48FA-CADE-4E63905FAB33}"/>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accent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3" name="Title 1">
            <a:extLst>
              <a:ext uri="{FF2B5EF4-FFF2-40B4-BE49-F238E27FC236}">
                <a16:creationId xmlns:a16="http://schemas.microsoft.com/office/drawing/2014/main" id="{5E758448-9B83-D81A-9E68-0D0CE3A95792}"/>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4" name="Text Placeholder 21">
            <a:extLst>
              <a:ext uri="{FF2B5EF4-FFF2-40B4-BE49-F238E27FC236}">
                <a16:creationId xmlns:a16="http://schemas.microsoft.com/office/drawing/2014/main" id="{94ED087F-24CD-262E-456D-05AE2FDB3B2D}"/>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accent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197074022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ver 8">
    <p:bg>
      <p:bgPr>
        <a:solidFill>
          <a:schemeClr val="bg1"/>
        </a:solidFill>
        <a:effectLst/>
      </p:bgPr>
    </p:bg>
    <p:spTree>
      <p:nvGrpSpPr>
        <p:cNvPr id="1" name=""/>
        <p:cNvGrpSpPr/>
        <p:nvPr/>
      </p:nvGrpSpPr>
      <p:grpSpPr>
        <a:xfrm>
          <a:off x="0" y="0"/>
          <a:ext cx="0" cy="0"/>
          <a:chOff x="0" y="0"/>
          <a:chExt cx="0" cy="0"/>
        </a:xfrm>
      </p:grpSpPr>
      <p:sp>
        <p:nvSpPr>
          <p:cNvPr id="3" name="Slide Number Placeholder 8">
            <a:extLst>
              <a:ext uri="{FF2B5EF4-FFF2-40B4-BE49-F238E27FC236}">
                <a16:creationId xmlns:a16="http://schemas.microsoft.com/office/drawing/2014/main" id="{00BB955C-6DFD-94DA-3C52-1E3E4C1D646D}"/>
              </a:ext>
            </a:extLst>
          </p:cNvPr>
          <p:cNvSpPr txBox="1">
            <a:spLocks/>
          </p:cNvSpPr>
          <p:nvPr userDrawn="1"/>
        </p:nvSpPr>
        <p:spPr>
          <a:xfrm>
            <a:off x="11231484" y="634146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5E97092-FB62-2940-BF72-90FEE759286B}" type="slidenum">
              <a:rPr lang="en-US" sz="1067" smtClean="0">
                <a:solidFill>
                  <a:schemeClr val="tx1"/>
                </a:solidFill>
                <a:latin typeface="Open Sans" panose="020B0606030504020204" pitchFamily="34" charset="0"/>
                <a:ea typeface="Open Sans" panose="020B0606030504020204" pitchFamily="34" charset="0"/>
                <a:cs typeface="Open Sans" panose="020B0606030504020204" pitchFamily="34" charset="0"/>
              </a:rPr>
              <a:pPr/>
              <a:t>‹#›</a:t>
            </a:fld>
            <a:endParaRPr lang="en-US" sz="1067"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itle 1">
            <a:extLst>
              <a:ext uri="{FF2B5EF4-FFF2-40B4-BE49-F238E27FC236}">
                <a16:creationId xmlns:a16="http://schemas.microsoft.com/office/drawing/2014/main" id="{FCD765ED-7F75-2BD5-22CA-0D8FD956053E}"/>
              </a:ext>
            </a:extLst>
          </p:cNvPr>
          <p:cNvSpPr txBox="1">
            <a:spLocks/>
          </p:cNvSpPr>
          <p:nvPr userDrawn="1"/>
        </p:nvSpPr>
        <p:spPr>
          <a:xfrm>
            <a:off x="426720" y="1729177"/>
            <a:ext cx="4059936" cy="2297809"/>
          </a:xfrm>
          <a:prstGeom prst="rect">
            <a:avLst/>
          </a:prstGeom>
          <a:solidFill>
            <a:schemeClr val="bg1"/>
          </a:solidFill>
        </p:spPr>
        <p:txBody>
          <a:bodyPr vert="horz" wrap="square" lIns="0" tIns="0" rIns="0" bIns="0" rtlCol="0" anchor="t" anchorCtr="0">
            <a:spAutoFit/>
          </a:bodyPr>
          <a:lstStyle>
            <a:lvl1pPr algn="l" defTabSz="685800" rtl="0" eaLnBrk="1" latinLnBrk="0" hangingPunct="1">
              <a:lnSpc>
                <a:spcPct val="100000"/>
              </a:lnSpc>
              <a:spcBef>
                <a:spcPct val="0"/>
              </a:spcBef>
              <a:buNone/>
              <a:defRPr sz="2800" b="1" i="0" kern="120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a:solidFill>
                  <a:schemeClr val="bg1"/>
                </a:solidFill>
                <a:sym typeface="Open Sans 1"/>
              </a:rPr>
              <a:t>Title: First Line,</a:t>
            </a:r>
            <a:br>
              <a:rPr lang="en-US" sz="3733">
                <a:solidFill>
                  <a:schemeClr val="bg1"/>
                </a:solidFill>
                <a:sym typeface="Open Sans 1"/>
              </a:rPr>
            </a:br>
            <a:r>
              <a:rPr lang="en-US" sz="3733">
                <a:solidFill>
                  <a:schemeClr val="bg1"/>
                </a:solidFill>
                <a:sym typeface="Open Sans 1"/>
              </a:rPr>
              <a:t>Second Line, </a:t>
            </a:r>
            <a:br>
              <a:rPr lang="en-US" sz="3733">
                <a:solidFill>
                  <a:schemeClr val="bg1"/>
                </a:solidFill>
                <a:sym typeface="Open Sans 1"/>
              </a:rPr>
            </a:br>
            <a:r>
              <a:rPr lang="en-US" sz="3733">
                <a:solidFill>
                  <a:schemeClr val="bg1"/>
                </a:solidFill>
                <a:sym typeface="Open Sans 1"/>
              </a:rPr>
              <a:t>Open Sans Bold, </a:t>
            </a:r>
            <a:br>
              <a:rPr lang="en-US" sz="3733">
                <a:solidFill>
                  <a:schemeClr val="bg1"/>
                </a:solidFill>
                <a:sym typeface="Open Sans 1"/>
              </a:rPr>
            </a:br>
            <a:r>
              <a:rPr lang="en-US" sz="3733">
                <a:solidFill>
                  <a:schemeClr val="bg1"/>
                </a:solidFill>
                <a:sym typeface="Open Sans 1"/>
              </a:rPr>
              <a:t>Pt 28</a:t>
            </a:r>
            <a:endParaRPr lang="en-US" sz="3733" dirty="0">
              <a:solidFill>
                <a:schemeClr val="bg1"/>
              </a:solidFill>
              <a:sym typeface="Open Sans 1"/>
            </a:endParaRPr>
          </a:p>
        </p:txBody>
      </p:sp>
      <p:pic>
        <p:nvPicPr>
          <p:cNvPr id="9" name="Picture 8">
            <a:extLst>
              <a:ext uri="{FF2B5EF4-FFF2-40B4-BE49-F238E27FC236}">
                <a16:creationId xmlns:a16="http://schemas.microsoft.com/office/drawing/2014/main" id="{8D7FD507-348C-07CA-9921-6BBEA7A603CD}"/>
              </a:ext>
            </a:extLst>
          </p:cNvPr>
          <p:cNvPicPr>
            <a:picLocks noChangeAspect="1"/>
          </p:cNvPicPr>
          <p:nvPr userDrawn="1"/>
        </p:nvPicPr>
        <p:blipFill>
          <a:blip r:embed="rId2">
            <a:extLst>
              <a:ext uri="{28A0092B-C50C-407E-A947-70E740481C1C}">
                <a14:useLocalDpi xmlns:a14="http://schemas.microsoft.com/office/drawing/2010/main" val="0"/>
              </a:ext>
            </a:extLst>
          </a:blip>
          <a:srcRect l="17851" t="-12070" r="24583" b="-15601"/>
          <a:stretch/>
        </p:blipFill>
        <p:spPr>
          <a:xfrm>
            <a:off x="5020147" y="-1569280"/>
            <a:ext cx="9482663" cy="9962045"/>
          </a:xfrm>
          <a:prstGeom prst="ellipse">
            <a:avLst/>
          </a:prstGeom>
        </p:spPr>
      </p:pic>
      <p:pic>
        <p:nvPicPr>
          <p:cNvPr id="2" name="Picture 1">
            <a:extLst>
              <a:ext uri="{FF2B5EF4-FFF2-40B4-BE49-F238E27FC236}">
                <a16:creationId xmlns:a16="http://schemas.microsoft.com/office/drawing/2014/main" id="{E43B0378-F784-DB79-CA34-F529C1331B2C}"/>
              </a:ext>
            </a:extLst>
          </p:cNvPr>
          <p:cNvPicPr>
            <a:picLocks noChangeAspect="1"/>
          </p:cNvPicPr>
          <p:nvPr userDrawn="1"/>
        </p:nvPicPr>
        <p:blipFill>
          <a:blip r:embed="rId3"/>
          <a:srcRect/>
          <a:stretch/>
        </p:blipFill>
        <p:spPr>
          <a:xfrm>
            <a:off x="144321" y="190220"/>
            <a:ext cx="2541466" cy="1175211"/>
          </a:xfrm>
          <a:prstGeom prst="rect">
            <a:avLst/>
          </a:prstGeom>
        </p:spPr>
      </p:pic>
      <p:sp>
        <p:nvSpPr>
          <p:cNvPr id="5" name="Text Placeholder 24">
            <a:extLst>
              <a:ext uri="{FF2B5EF4-FFF2-40B4-BE49-F238E27FC236}">
                <a16:creationId xmlns:a16="http://schemas.microsoft.com/office/drawing/2014/main" id="{894C2877-4CF2-5F17-6265-E94D82451EE4}"/>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accent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6" name="Title 1">
            <a:extLst>
              <a:ext uri="{FF2B5EF4-FFF2-40B4-BE49-F238E27FC236}">
                <a16:creationId xmlns:a16="http://schemas.microsoft.com/office/drawing/2014/main" id="{D65C3C38-91EC-0030-97DF-3223AEA44131}"/>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7" name="Text Placeholder 21">
            <a:extLst>
              <a:ext uri="{FF2B5EF4-FFF2-40B4-BE49-F238E27FC236}">
                <a16:creationId xmlns:a16="http://schemas.microsoft.com/office/drawing/2014/main" id="{8331FDA3-51FD-FAD9-FEA7-D14D4ADD20E4}"/>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accent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62355287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Divider 1A">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02149DC-DA9F-C22A-8F7F-22862A369E30}"/>
              </a:ext>
            </a:extLst>
          </p:cNvPr>
          <p:cNvPicPr>
            <a:picLocks noChangeAspect="1"/>
          </p:cNvPicPr>
          <p:nvPr userDrawn="1"/>
        </p:nvPicPr>
        <p:blipFill>
          <a:blip r:embed="rId2" cstate="print">
            <a:alphaModFix amt="40000"/>
            <a:extLst>
              <a:ext uri="{28A0092B-C50C-407E-A947-70E740481C1C}">
                <a14:useLocalDpi xmlns:a14="http://schemas.microsoft.com/office/drawing/2010/main" val="0"/>
              </a:ext>
            </a:extLst>
          </a:blip>
          <a:stretch>
            <a:fillRect/>
          </a:stretch>
        </p:blipFill>
        <p:spPr>
          <a:xfrm>
            <a:off x="9725207" y="4230784"/>
            <a:ext cx="2630109" cy="2627216"/>
          </a:xfrm>
          <a:prstGeom prst="rect">
            <a:avLst/>
          </a:prstGeom>
        </p:spPr>
      </p:pic>
      <p:sp>
        <p:nvSpPr>
          <p:cNvPr id="16" name="Text Placeholder 9" hidden="1">
            <a:extLst>
              <a:ext uri="{FF2B5EF4-FFF2-40B4-BE49-F238E27FC236}">
                <a16:creationId xmlns:a16="http://schemas.microsoft.com/office/drawing/2014/main" id="{8DA136A9-AB67-8236-6543-8F2E3CE18142}"/>
              </a:ext>
            </a:extLst>
          </p:cNvPr>
          <p:cNvSpPr>
            <a:spLocks noGrp="1"/>
          </p:cNvSpPr>
          <p:nvPr>
            <p:ph type="body" sz="quarter" idx="10" hasCustomPrompt="1"/>
          </p:nvPr>
        </p:nvSpPr>
        <p:spPr>
          <a:xfrm>
            <a:off x="959997" y="3258816"/>
            <a:ext cx="10080000" cy="480000"/>
          </a:xfrm>
          <a:prstGeom prst="rect">
            <a:avLst/>
          </a:prstGeom>
        </p:spPr>
        <p:txBody>
          <a:bodyPr lIns="0" tIns="0" rIns="0" bIns="0">
            <a:noAutofit/>
          </a:bodyPr>
          <a:lstStyle>
            <a:lvl1pPr marL="0" indent="0" algn="l">
              <a:lnSpc>
                <a:spcPct val="110000"/>
              </a:lnSpc>
              <a:buNone/>
              <a:defRPr sz="2933" b="0"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a:t>Sub-title: Open Sans, regular 22pt, left align</a:t>
            </a:r>
          </a:p>
        </p:txBody>
      </p:sp>
      <p:sp>
        <p:nvSpPr>
          <p:cNvPr id="8" name="Title 1">
            <a:extLst>
              <a:ext uri="{FF2B5EF4-FFF2-40B4-BE49-F238E27FC236}">
                <a16:creationId xmlns:a16="http://schemas.microsoft.com/office/drawing/2014/main" id="{8E080E68-A791-76B1-A463-84BDAC0E1758}"/>
              </a:ext>
            </a:extLst>
          </p:cNvPr>
          <p:cNvSpPr txBox="1">
            <a:spLocks/>
          </p:cNvSpPr>
          <p:nvPr userDrawn="1"/>
        </p:nvSpPr>
        <p:spPr>
          <a:xfrm>
            <a:off x="1056003" y="4771228"/>
            <a:ext cx="10079995" cy="516624"/>
          </a:xfrm>
          <a:prstGeom prst="rect">
            <a:avLst/>
          </a:prstGeom>
        </p:spPr>
        <p:txBody>
          <a:bodyPr vert="horz" lIns="0" tIns="0" rIns="0" bIns="0" rtlCol="0" anchor="t" anchorCtr="0">
            <a:normAutofit/>
          </a:bodyPr>
          <a:lstStyle>
            <a:lvl1pPr algn="l" defTabSz="685800" rtl="0" eaLnBrk="1" latinLnBrk="0" hangingPunct="1">
              <a:lnSpc>
                <a:spcPct val="85000"/>
              </a:lnSpc>
              <a:spcBef>
                <a:spcPct val="0"/>
              </a:spcBef>
              <a:buNone/>
              <a:defRPr sz="3500" b="1"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endParaRPr lang="en-US" sz="2933" b="0" dirty="0"/>
          </a:p>
        </p:txBody>
      </p:sp>
      <p:sp>
        <p:nvSpPr>
          <p:cNvPr id="12" name="Title 1">
            <a:extLst>
              <a:ext uri="{FF2B5EF4-FFF2-40B4-BE49-F238E27FC236}">
                <a16:creationId xmlns:a16="http://schemas.microsoft.com/office/drawing/2014/main" id="{9F1B9CAC-A7DD-232E-33DF-B380FDD3E7BF}"/>
              </a:ext>
            </a:extLst>
          </p:cNvPr>
          <p:cNvSpPr txBox="1">
            <a:spLocks/>
          </p:cNvSpPr>
          <p:nvPr userDrawn="1"/>
        </p:nvSpPr>
        <p:spPr>
          <a:xfrm>
            <a:off x="1308337" y="5626113"/>
            <a:ext cx="10079995" cy="470731"/>
          </a:xfrm>
          <a:prstGeom prst="rect">
            <a:avLst/>
          </a:prstGeom>
        </p:spPr>
        <p:txBody>
          <a:bodyPr vert="horz" lIns="0" tIns="0" rIns="0" bIns="0" rtlCol="0" anchor="t" anchorCtr="0">
            <a:normAutofit/>
          </a:bodyPr>
          <a:lstStyle>
            <a:lvl1pPr algn="l" defTabSz="685800" rtl="0" eaLnBrk="1" latinLnBrk="0" hangingPunct="1">
              <a:lnSpc>
                <a:spcPct val="85000"/>
              </a:lnSpc>
              <a:spcBef>
                <a:spcPct val="0"/>
              </a:spcBef>
              <a:buNone/>
              <a:defRPr sz="3500" b="1"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endParaRPr lang="en-US" sz="2933" b="0" dirty="0"/>
          </a:p>
        </p:txBody>
      </p:sp>
      <p:sp>
        <p:nvSpPr>
          <p:cNvPr id="17" name="Title 1">
            <a:extLst>
              <a:ext uri="{FF2B5EF4-FFF2-40B4-BE49-F238E27FC236}">
                <a16:creationId xmlns:a16="http://schemas.microsoft.com/office/drawing/2014/main" id="{BA9DCADE-A3E9-8FCB-C7C7-61FC408D67C5}"/>
              </a:ext>
            </a:extLst>
          </p:cNvPr>
          <p:cNvSpPr>
            <a:spLocks noGrp="1"/>
          </p:cNvSpPr>
          <p:nvPr>
            <p:ph type="ctrTitle" hasCustomPrompt="1"/>
          </p:nvPr>
        </p:nvSpPr>
        <p:spPr>
          <a:xfrm>
            <a:off x="960000" y="2125127"/>
            <a:ext cx="10079995" cy="1138773"/>
          </a:xfrm>
          <a:prstGeom prst="rect">
            <a:avLst/>
          </a:prstGeom>
        </p:spPr>
        <p:txBody>
          <a:bodyPr lIns="0" tIns="0" rIns="0" bIns="0" anchor="t" anchorCtr="0">
            <a:spAutoFit/>
          </a:bodyPr>
          <a:lstStyle>
            <a:lvl1pPr algn="l">
              <a:lnSpc>
                <a:spcPct val="85000"/>
              </a:lnSpc>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r>
              <a:rPr lang="en-US" dirty="0"/>
              <a:t>DIVIDER: OPEN SANS, BOLD, 36pt, </a:t>
            </a:r>
            <a:br>
              <a:rPr lang="en-US" dirty="0"/>
            </a:br>
            <a:r>
              <a:rPr lang="en-US" dirty="0"/>
              <a:t>LEFT ALIGN</a:t>
            </a:r>
          </a:p>
        </p:txBody>
      </p:sp>
      <p:sp>
        <p:nvSpPr>
          <p:cNvPr id="15" name="Text Placeholder 21">
            <a:extLst>
              <a:ext uri="{FF2B5EF4-FFF2-40B4-BE49-F238E27FC236}">
                <a16:creationId xmlns:a16="http://schemas.microsoft.com/office/drawing/2014/main" id="{0D891228-B135-EEA3-56CD-5CA1C59468E8}"/>
              </a:ext>
            </a:extLst>
          </p:cNvPr>
          <p:cNvSpPr>
            <a:spLocks noGrp="1"/>
          </p:cNvSpPr>
          <p:nvPr>
            <p:ph type="body" sz="quarter" idx="67" hasCustomPrompt="1"/>
          </p:nvPr>
        </p:nvSpPr>
        <p:spPr>
          <a:xfrm>
            <a:off x="959999" y="3278900"/>
            <a:ext cx="10079995" cy="369332"/>
          </a:xfrm>
        </p:spPr>
        <p:txBody>
          <a:bodyPr wrap="square"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
        <p:nvSpPr>
          <p:cNvPr id="4" name="Slide Number Placeholder 8">
            <a:extLst>
              <a:ext uri="{FF2B5EF4-FFF2-40B4-BE49-F238E27FC236}">
                <a16:creationId xmlns:a16="http://schemas.microsoft.com/office/drawing/2014/main" id="{E1A40D5A-F3B2-CED5-03FC-F844913C897E}"/>
              </a:ext>
            </a:extLst>
          </p:cNvPr>
          <p:cNvSpPr txBox="1">
            <a:spLocks/>
          </p:cNvSpPr>
          <p:nvPr userDrawn="1"/>
        </p:nvSpPr>
        <p:spPr>
          <a:xfrm>
            <a:off x="345572"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1"/>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 Placeholder 11">
            <a:extLst>
              <a:ext uri="{FF2B5EF4-FFF2-40B4-BE49-F238E27FC236}">
                <a16:creationId xmlns:a16="http://schemas.microsoft.com/office/drawing/2014/main" id="{86B952C1-EBEF-9959-9C57-C30B0C614DB8}"/>
              </a:ext>
            </a:extLst>
          </p:cNvPr>
          <p:cNvSpPr>
            <a:spLocks noGrp="1"/>
          </p:cNvSpPr>
          <p:nvPr>
            <p:ph type="body" sz="quarter" idx="63" hasCustomPrompt="1"/>
          </p:nvPr>
        </p:nvSpPr>
        <p:spPr>
          <a:xfrm>
            <a:off x="1663747"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324884767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Divider 1B">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02149DC-DA9F-C22A-8F7F-22862A369E30}"/>
              </a:ext>
            </a:extLst>
          </p:cNvPr>
          <p:cNvPicPr>
            <a:picLocks noChangeAspect="1"/>
          </p:cNvPicPr>
          <p:nvPr userDrawn="1"/>
        </p:nvPicPr>
        <p:blipFill>
          <a:blip r:embed="rId2" cstate="print">
            <a:alphaModFix amt="40000"/>
            <a:extLst>
              <a:ext uri="{28A0092B-C50C-407E-A947-70E740481C1C}">
                <a14:useLocalDpi xmlns:a14="http://schemas.microsoft.com/office/drawing/2010/main" val="0"/>
              </a:ext>
            </a:extLst>
          </a:blip>
          <a:stretch>
            <a:fillRect/>
          </a:stretch>
        </p:blipFill>
        <p:spPr>
          <a:xfrm>
            <a:off x="9725207" y="4230784"/>
            <a:ext cx="2630109" cy="2627216"/>
          </a:xfrm>
          <a:prstGeom prst="rect">
            <a:avLst/>
          </a:prstGeom>
        </p:spPr>
      </p:pic>
      <p:sp>
        <p:nvSpPr>
          <p:cNvPr id="16" name="Text Placeholder 9" hidden="1">
            <a:extLst>
              <a:ext uri="{FF2B5EF4-FFF2-40B4-BE49-F238E27FC236}">
                <a16:creationId xmlns:a16="http://schemas.microsoft.com/office/drawing/2014/main" id="{8DA136A9-AB67-8236-6543-8F2E3CE18142}"/>
              </a:ext>
            </a:extLst>
          </p:cNvPr>
          <p:cNvSpPr>
            <a:spLocks noGrp="1"/>
          </p:cNvSpPr>
          <p:nvPr>
            <p:ph type="body" sz="quarter" idx="10" hasCustomPrompt="1"/>
          </p:nvPr>
        </p:nvSpPr>
        <p:spPr>
          <a:xfrm>
            <a:off x="959997" y="3258816"/>
            <a:ext cx="10080000" cy="480000"/>
          </a:xfrm>
          <a:prstGeom prst="rect">
            <a:avLst/>
          </a:prstGeom>
        </p:spPr>
        <p:txBody>
          <a:bodyPr lIns="0" tIns="0" rIns="0" bIns="0">
            <a:noAutofit/>
          </a:bodyPr>
          <a:lstStyle>
            <a:lvl1pPr marL="0" indent="0" algn="l">
              <a:lnSpc>
                <a:spcPct val="110000"/>
              </a:lnSpc>
              <a:buNone/>
              <a:defRPr sz="2933" b="0"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a:t>Sub-title: Open Sans, regular 22pt, left align</a:t>
            </a:r>
          </a:p>
        </p:txBody>
      </p:sp>
      <p:sp>
        <p:nvSpPr>
          <p:cNvPr id="8" name="Title 1">
            <a:extLst>
              <a:ext uri="{FF2B5EF4-FFF2-40B4-BE49-F238E27FC236}">
                <a16:creationId xmlns:a16="http://schemas.microsoft.com/office/drawing/2014/main" id="{8E080E68-A791-76B1-A463-84BDAC0E1758}"/>
              </a:ext>
            </a:extLst>
          </p:cNvPr>
          <p:cNvSpPr txBox="1">
            <a:spLocks/>
          </p:cNvSpPr>
          <p:nvPr userDrawn="1"/>
        </p:nvSpPr>
        <p:spPr>
          <a:xfrm>
            <a:off x="1056003" y="4771228"/>
            <a:ext cx="10079995" cy="516624"/>
          </a:xfrm>
          <a:prstGeom prst="rect">
            <a:avLst/>
          </a:prstGeom>
        </p:spPr>
        <p:txBody>
          <a:bodyPr vert="horz" lIns="0" tIns="0" rIns="0" bIns="0" rtlCol="0" anchor="t" anchorCtr="0">
            <a:normAutofit/>
          </a:bodyPr>
          <a:lstStyle>
            <a:lvl1pPr algn="l" defTabSz="685800" rtl="0" eaLnBrk="1" latinLnBrk="0" hangingPunct="1">
              <a:lnSpc>
                <a:spcPct val="85000"/>
              </a:lnSpc>
              <a:spcBef>
                <a:spcPct val="0"/>
              </a:spcBef>
              <a:buNone/>
              <a:defRPr sz="3500" b="1"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endParaRPr lang="en-US" sz="2933" b="0" dirty="0"/>
          </a:p>
        </p:txBody>
      </p:sp>
      <p:sp>
        <p:nvSpPr>
          <p:cNvPr id="12" name="Title 1">
            <a:extLst>
              <a:ext uri="{FF2B5EF4-FFF2-40B4-BE49-F238E27FC236}">
                <a16:creationId xmlns:a16="http://schemas.microsoft.com/office/drawing/2014/main" id="{9F1B9CAC-A7DD-232E-33DF-B380FDD3E7BF}"/>
              </a:ext>
            </a:extLst>
          </p:cNvPr>
          <p:cNvSpPr txBox="1">
            <a:spLocks/>
          </p:cNvSpPr>
          <p:nvPr userDrawn="1"/>
        </p:nvSpPr>
        <p:spPr>
          <a:xfrm>
            <a:off x="1308337" y="5626113"/>
            <a:ext cx="10079995" cy="470731"/>
          </a:xfrm>
          <a:prstGeom prst="rect">
            <a:avLst/>
          </a:prstGeom>
        </p:spPr>
        <p:txBody>
          <a:bodyPr vert="horz" lIns="0" tIns="0" rIns="0" bIns="0" rtlCol="0" anchor="t" anchorCtr="0">
            <a:normAutofit/>
          </a:bodyPr>
          <a:lstStyle>
            <a:lvl1pPr algn="l" defTabSz="685800" rtl="0" eaLnBrk="1" latinLnBrk="0" hangingPunct="1">
              <a:lnSpc>
                <a:spcPct val="85000"/>
              </a:lnSpc>
              <a:spcBef>
                <a:spcPct val="0"/>
              </a:spcBef>
              <a:buNone/>
              <a:defRPr sz="3500" b="1"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endParaRPr lang="en-US" sz="2933" b="0" dirty="0"/>
          </a:p>
        </p:txBody>
      </p:sp>
      <p:sp>
        <p:nvSpPr>
          <p:cNvPr id="11" name="Title 1">
            <a:extLst>
              <a:ext uri="{FF2B5EF4-FFF2-40B4-BE49-F238E27FC236}">
                <a16:creationId xmlns:a16="http://schemas.microsoft.com/office/drawing/2014/main" id="{998D58C7-10BE-B260-D06C-9AA9D9DF8279}"/>
              </a:ext>
            </a:extLst>
          </p:cNvPr>
          <p:cNvSpPr>
            <a:spLocks noGrp="1"/>
          </p:cNvSpPr>
          <p:nvPr>
            <p:ph type="ctrTitle" hasCustomPrompt="1"/>
          </p:nvPr>
        </p:nvSpPr>
        <p:spPr>
          <a:xfrm>
            <a:off x="960000" y="2125127"/>
            <a:ext cx="10079995" cy="1138773"/>
          </a:xfrm>
          <a:prstGeom prst="rect">
            <a:avLst/>
          </a:prstGeom>
        </p:spPr>
        <p:txBody>
          <a:bodyPr lIns="0" tIns="0" rIns="0" bIns="0" anchor="t" anchorCtr="0">
            <a:spAutoFit/>
          </a:bodyPr>
          <a:lstStyle>
            <a:lvl1pPr algn="ctr">
              <a:lnSpc>
                <a:spcPct val="85000"/>
              </a:lnSpc>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r>
              <a:rPr lang="en-US" dirty="0"/>
              <a:t>DIVIDER: OPEN SANS, BOLD, 36pt, </a:t>
            </a:r>
            <a:br>
              <a:rPr lang="en-US" dirty="0"/>
            </a:br>
            <a:r>
              <a:rPr lang="en-US" dirty="0"/>
              <a:t>CENTRE ALIGN</a:t>
            </a:r>
          </a:p>
        </p:txBody>
      </p:sp>
      <p:sp>
        <p:nvSpPr>
          <p:cNvPr id="13" name="Text Placeholder 21">
            <a:extLst>
              <a:ext uri="{FF2B5EF4-FFF2-40B4-BE49-F238E27FC236}">
                <a16:creationId xmlns:a16="http://schemas.microsoft.com/office/drawing/2014/main" id="{B79A4893-79C9-DBA1-4434-C4560DA77309}"/>
              </a:ext>
            </a:extLst>
          </p:cNvPr>
          <p:cNvSpPr>
            <a:spLocks noGrp="1"/>
          </p:cNvSpPr>
          <p:nvPr>
            <p:ph type="body" sz="quarter" idx="67" hasCustomPrompt="1"/>
          </p:nvPr>
        </p:nvSpPr>
        <p:spPr>
          <a:xfrm>
            <a:off x="959999" y="3278900"/>
            <a:ext cx="10079995" cy="369332"/>
          </a:xfrm>
        </p:spPr>
        <p:txBody>
          <a:bodyPr wrap="square" lIns="0" tIns="0" rIns="0" bIns="0">
            <a:spAutoFit/>
          </a:bodyPr>
          <a:lstStyle>
            <a:lvl1pPr marL="0" indent="0" algn="ctr">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centre align</a:t>
            </a:r>
          </a:p>
        </p:txBody>
      </p:sp>
      <p:sp>
        <p:nvSpPr>
          <p:cNvPr id="4" name="Slide Number Placeholder 8">
            <a:extLst>
              <a:ext uri="{FF2B5EF4-FFF2-40B4-BE49-F238E27FC236}">
                <a16:creationId xmlns:a16="http://schemas.microsoft.com/office/drawing/2014/main" id="{9813ECE0-EC09-5F74-23E8-B2A81304B981}"/>
              </a:ext>
            </a:extLst>
          </p:cNvPr>
          <p:cNvSpPr txBox="1">
            <a:spLocks/>
          </p:cNvSpPr>
          <p:nvPr userDrawn="1"/>
        </p:nvSpPr>
        <p:spPr>
          <a:xfrm>
            <a:off x="345572"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1"/>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 Placeholder 11">
            <a:extLst>
              <a:ext uri="{FF2B5EF4-FFF2-40B4-BE49-F238E27FC236}">
                <a16:creationId xmlns:a16="http://schemas.microsoft.com/office/drawing/2014/main" id="{9B38981D-7841-41A3-FEA1-7AB840E723F9}"/>
              </a:ext>
            </a:extLst>
          </p:cNvPr>
          <p:cNvSpPr>
            <a:spLocks noGrp="1"/>
          </p:cNvSpPr>
          <p:nvPr>
            <p:ph type="body" sz="quarter" idx="63" hasCustomPrompt="1"/>
          </p:nvPr>
        </p:nvSpPr>
        <p:spPr>
          <a:xfrm>
            <a:off x="1663747"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385949994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Divider 2A">
    <p:spTree>
      <p:nvGrpSpPr>
        <p:cNvPr id="1" name=""/>
        <p:cNvGrpSpPr/>
        <p:nvPr/>
      </p:nvGrpSpPr>
      <p:grpSpPr>
        <a:xfrm>
          <a:off x="0" y="0"/>
          <a:ext cx="0" cy="0"/>
          <a:chOff x="0" y="0"/>
          <a:chExt cx="0" cy="0"/>
        </a:xfrm>
      </p:grpSpPr>
      <p:pic>
        <p:nvPicPr>
          <p:cNvPr id="2" name="Picture 1" descr="A blue star with a black background&#10;&#10;Description automatically generated">
            <a:extLst>
              <a:ext uri="{FF2B5EF4-FFF2-40B4-BE49-F238E27FC236}">
                <a16:creationId xmlns:a16="http://schemas.microsoft.com/office/drawing/2014/main" id="{46AF3DBD-31E5-BF81-4D8A-D273314B58C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24940" y="4204607"/>
            <a:ext cx="2630109" cy="2627216"/>
          </a:xfrm>
          <a:prstGeom prst="rect">
            <a:avLst/>
          </a:prstGeom>
        </p:spPr>
      </p:pic>
      <p:sp>
        <p:nvSpPr>
          <p:cNvPr id="9" name="Slide Number Placeholder 8">
            <a:extLst>
              <a:ext uri="{FF2B5EF4-FFF2-40B4-BE49-F238E27FC236}">
                <a16:creationId xmlns:a16="http://schemas.microsoft.com/office/drawing/2014/main" id="{79C81054-A08B-6696-FBF8-6CC9BA4593E9}"/>
              </a:ext>
            </a:extLst>
          </p:cNvPr>
          <p:cNvSpPr txBox="1">
            <a:spLocks/>
          </p:cNvSpPr>
          <p:nvPr userDrawn="1"/>
        </p:nvSpPr>
        <p:spPr>
          <a:xfrm>
            <a:off x="5453906" y="634146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067"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2" name="Title 1">
            <a:extLst>
              <a:ext uri="{FF2B5EF4-FFF2-40B4-BE49-F238E27FC236}">
                <a16:creationId xmlns:a16="http://schemas.microsoft.com/office/drawing/2014/main" id="{4EFA1E33-7F6C-D4BC-D896-B37B86022D52}"/>
              </a:ext>
            </a:extLst>
          </p:cNvPr>
          <p:cNvSpPr>
            <a:spLocks noGrp="1"/>
          </p:cNvSpPr>
          <p:nvPr>
            <p:ph type="ctrTitle" hasCustomPrompt="1"/>
          </p:nvPr>
        </p:nvSpPr>
        <p:spPr>
          <a:xfrm>
            <a:off x="960000" y="2125127"/>
            <a:ext cx="10079995" cy="1138773"/>
          </a:xfrm>
          <a:prstGeom prst="rect">
            <a:avLst/>
          </a:prstGeom>
        </p:spPr>
        <p:txBody>
          <a:bodyPr lIns="0" tIns="0" rIns="0" bIns="0" anchor="t" anchorCtr="0">
            <a:spAutoFit/>
          </a:bodyPr>
          <a:lstStyle>
            <a:lvl1pPr algn="l">
              <a:lnSpc>
                <a:spcPct val="85000"/>
              </a:lnSpc>
              <a:defRPr sz="36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r>
              <a:rPr lang="en-US" dirty="0"/>
              <a:t>DIVIDER: OPEN SANS, BOLD, 36pt, </a:t>
            </a:r>
            <a:br>
              <a:rPr lang="en-US" dirty="0"/>
            </a:br>
            <a:r>
              <a:rPr lang="en-US" dirty="0"/>
              <a:t>LEFT ALIGN</a:t>
            </a:r>
          </a:p>
        </p:txBody>
      </p:sp>
      <p:sp>
        <p:nvSpPr>
          <p:cNvPr id="13" name="Text Placeholder 21">
            <a:extLst>
              <a:ext uri="{FF2B5EF4-FFF2-40B4-BE49-F238E27FC236}">
                <a16:creationId xmlns:a16="http://schemas.microsoft.com/office/drawing/2014/main" id="{F8AE3113-3A91-1AD7-6912-27CC2BAE8D0D}"/>
              </a:ext>
            </a:extLst>
          </p:cNvPr>
          <p:cNvSpPr>
            <a:spLocks noGrp="1"/>
          </p:cNvSpPr>
          <p:nvPr>
            <p:ph type="body" sz="quarter" idx="67" hasCustomPrompt="1"/>
          </p:nvPr>
        </p:nvSpPr>
        <p:spPr>
          <a:xfrm>
            <a:off x="959999" y="3278900"/>
            <a:ext cx="10079995" cy="369332"/>
          </a:xfrm>
        </p:spPr>
        <p:txBody>
          <a:bodyPr wrap="square" lIns="0" tIns="0" rIns="0" bIns="0">
            <a:spAutoFit/>
          </a:bodyPr>
          <a:lstStyle>
            <a:lvl1pPr marL="0" indent="0">
              <a:lnSpc>
                <a:spcPct val="100000"/>
              </a:lnSpc>
              <a:buNone/>
              <a:defRPr sz="2400">
                <a:solidFill>
                  <a:schemeClr val="accent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
        <p:nvSpPr>
          <p:cNvPr id="5" name="Slide Number Placeholder 8">
            <a:extLst>
              <a:ext uri="{FF2B5EF4-FFF2-40B4-BE49-F238E27FC236}">
                <a16:creationId xmlns:a16="http://schemas.microsoft.com/office/drawing/2014/main" id="{CE5EFE14-4306-3751-7B50-0BF9E6C48B21}"/>
              </a:ext>
            </a:extLst>
          </p:cNvPr>
          <p:cNvSpPr txBox="1">
            <a:spLocks/>
          </p:cNvSpPr>
          <p:nvPr userDrawn="1"/>
        </p:nvSpPr>
        <p:spPr>
          <a:xfrm>
            <a:off x="345572"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 Placeholder 11">
            <a:extLst>
              <a:ext uri="{FF2B5EF4-FFF2-40B4-BE49-F238E27FC236}">
                <a16:creationId xmlns:a16="http://schemas.microsoft.com/office/drawing/2014/main" id="{986DD002-EE09-AAF7-9EC1-4EF238BCB8E1}"/>
              </a:ext>
            </a:extLst>
          </p:cNvPr>
          <p:cNvSpPr>
            <a:spLocks noGrp="1"/>
          </p:cNvSpPr>
          <p:nvPr>
            <p:ph type="body" sz="quarter" idx="63" hasCustomPrompt="1"/>
          </p:nvPr>
        </p:nvSpPr>
        <p:spPr>
          <a:xfrm>
            <a:off x="1663747"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305548096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Divider 2B">
    <p:spTree>
      <p:nvGrpSpPr>
        <p:cNvPr id="1" name=""/>
        <p:cNvGrpSpPr/>
        <p:nvPr/>
      </p:nvGrpSpPr>
      <p:grpSpPr>
        <a:xfrm>
          <a:off x="0" y="0"/>
          <a:ext cx="0" cy="0"/>
          <a:chOff x="0" y="0"/>
          <a:chExt cx="0" cy="0"/>
        </a:xfrm>
      </p:grpSpPr>
      <p:pic>
        <p:nvPicPr>
          <p:cNvPr id="2" name="Picture 1" descr="A blue star with a black background&#10;&#10;Description automatically generated">
            <a:extLst>
              <a:ext uri="{FF2B5EF4-FFF2-40B4-BE49-F238E27FC236}">
                <a16:creationId xmlns:a16="http://schemas.microsoft.com/office/drawing/2014/main" id="{1C8FA438-0B97-614E-869B-DE39C71AFBD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24940" y="4204607"/>
            <a:ext cx="2630109" cy="2627216"/>
          </a:xfrm>
          <a:prstGeom prst="rect">
            <a:avLst/>
          </a:prstGeom>
        </p:spPr>
      </p:pic>
      <p:sp>
        <p:nvSpPr>
          <p:cNvPr id="11" name="Title 1">
            <a:extLst>
              <a:ext uri="{FF2B5EF4-FFF2-40B4-BE49-F238E27FC236}">
                <a16:creationId xmlns:a16="http://schemas.microsoft.com/office/drawing/2014/main" id="{AA021D85-42C7-85DA-18BA-7D0DF2A64327}"/>
              </a:ext>
            </a:extLst>
          </p:cNvPr>
          <p:cNvSpPr>
            <a:spLocks noGrp="1"/>
          </p:cNvSpPr>
          <p:nvPr>
            <p:ph type="ctrTitle" hasCustomPrompt="1"/>
          </p:nvPr>
        </p:nvSpPr>
        <p:spPr>
          <a:xfrm>
            <a:off x="960000" y="2125127"/>
            <a:ext cx="10079995" cy="1138773"/>
          </a:xfrm>
          <a:prstGeom prst="rect">
            <a:avLst/>
          </a:prstGeom>
        </p:spPr>
        <p:txBody>
          <a:bodyPr lIns="0" tIns="0" rIns="0" bIns="0" anchor="t" anchorCtr="0">
            <a:spAutoFit/>
          </a:bodyPr>
          <a:lstStyle>
            <a:lvl1pPr algn="ctr">
              <a:lnSpc>
                <a:spcPct val="85000"/>
              </a:lnSpc>
              <a:defRPr sz="36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r>
              <a:rPr lang="en-US" dirty="0"/>
              <a:t>DIVIDER: OPEN SANS, BOLD, 36pt, </a:t>
            </a:r>
            <a:br>
              <a:rPr lang="en-US" dirty="0"/>
            </a:br>
            <a:r>
              <a:rPr lang="en-US" dirty="0"/>
              <a:t>CENTRE ALIGN</a:t>
            </a:r>
          </a:p>
        </p:txBody>
      </p:sp>
      <p:sp>
        <p:nvSpPr>
          <p:cNvPr id="12" name="Text Placeholder 21">
            <a:extLst>
              <a:ext uri="{FF2B5EF4-FFF2-40B4-BE49-F238E27FC236}">
                <a16:creationId xmlns:a16="http://schemas.microsoft.com/office/drawing/2014/main" id="{5B0CF841-30F6-9452-F9D0-B1DE1630D325}"/>
              </a:ext>
            </a:extLst>
          </p:cNvPr>
          <p:cNvSpPr>
            <a:spLocks noGrp="1"/>
          </p:cNvSpPr>
          <p:nvPr>
            <p:ph type="body" sz="quarter" idx="67" hasCustomPrompt="1"/>
          </p:nvPr>
        </p:nvSpPr>
        <p:spPr>
          <a:xfrm>
            <a:off x="959999" y="3278900"/>
            <a:ext cx="10079995" cy="369332"/>
          </a:xfrm>
        </p:spPr>
        <p:txBody>
          <a:bodyPr wrap="square" lIns="0" tIns="0" rIns="0" bIns="0">
            <a:spAutoFit/>
          </a:bodyPr>
          <a:lstStyle>
            <a:lvl1pPr marL="0" indent="0" algn="ctr">
              <a:lnSpc>
                <a:spcPct val="100000"/>
              </a:lnSpc>
              <a:buNone/>
              <a:defRPr sz="2400">
                <a:solidFill>
                  <a:schemeClr val="accent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centre align</a:t>
            </a:r>
          </a:p>
        </p:txBody>
      </p:sp>
      <p:sp>
        <p:nvSpPr>
          <p:cNvPr id="5" name="Slide Number Placeholder 8">
            <a:extLst>
              <a:ext uri="{FF2B5EF4-FFF2-40B4-BE49-F238E27FC236}">
                <a16:creationId xmlns:a16="http://schemas.microsoft.com/office/drawing/2014/main" id="{66E850B2-A00B-7F6C-3B5E-6A862321C677}"/>
              </a:ext>
            </a:extLst>
          </p:cNvPr>
          <p:cNvSpPr txBox="1">
            <a:spLocks/>
          </p:cNvSpPr>
          <p:nvPr userDrawn="1"/>
        </p:nvSpPr>
        <p:spPr>
          <a:xfrm>
            <a:off x="345572"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 Placeholder 11">
            <a:extLst>
              <a:ext uri="{FF2B5EF4-FFF2-40B4-BE49-F238E27FC236}">
                <a16:creationId xmlns:a16="http://schemas.microsoft.com/office/drawing/2014/main" id="{C99711B3-13C5-1B7D-1081-94E73C4D82C7}"/>
              </a:ext>
            </a:extLst>
          </p:cNvPr>
          <p:cNvSpPr>
            <a:spLocks noGrp="1"/>
          </p:cNvSpPr>
          <p:nvPr>
            <p:ph type="body" sz="quarter" idx="63" hasCustomPrompt="1"/>
          </p:nvPr>
        </p:nvSpPr>
        <p:spPr>
          <a:xfrm>
            <a:off x="1663747"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394833228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able of Content">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35B0AF7F-232A-FC49-9C05-0D39847B5CA9}"/>
              </a:ext>
            </a:extLst>
          </p:cNvPr>
          <p:cNvSpPr>
            <a:spLocks noGrp="1"/>
          </p:cNvSpPr>
          <p:nvPr>
            <p:ph type="body" sz="quarter" idx="10" hasCustomPrompt="1"/>
          </p:nvPr>
        </p:nvSpPr>
        <p:spPr>
          <a:xfrm>
            <a:off x="628332" y="342691"/>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Table of Contents - Open Sans, bold 28pt, left align</a:t>
            </a:r>
            <a:endParaRPr lang="en-US" dirty="0"/>
          </a:p>
        </p:txBody>
      </p:sp>
      <p:sp>
        <p:nvSpPr>
          <p:cNvPr id="65" name="Text Placeholder 11">
            <a:extLst>
              <a:ext uri="{FF2B5EF4-FFF2-40B4-BE49-F238E27FC236}">
                <a16:creationId xmlns:a16="http://schemas.microsoft.com/office/drawing/2014/main" id="{8AFBAC35-B6DE-B23E-DE9C-D024E06AD7FD}"/>
              </a:ext>
            </a:extLst>
          </p:cNvPr>
          <p:cNvSpPr>
            <a:spLocks noGrp="1"/>
          </p:cNvSpPr>
          <p:nvPr>
            <p:ph type="body" sz="quarter" idx="67" hasCustomPrompt="1"/>
          </p:nvPr>
        </p:nvSpPr>
        <p:spPr>
          <a:xfrm>
            <a:off x="1154171" y="1200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66" name="Text Placeholder 11">
            <a:extLst>
              <a:ext uri="{FF2B5EF4-FFF2-40B4-BE49-F238E27FC236}">
                <a16:creationId xmlns:a16="http://schemas.microsoft.com/office/drawing/2014/main" id="{62999B67-A100-B7E6-1008-43776E8680D6}"/>
              </a:ext>
            </a:extLst>
          </p:cNvPr>
          <p:cNvSpPr>
            <a:spLocks noGrp="1"/>
          </p:cNvSpPr>
          <p:nvPr>
            <p:ph type="body" sz="quarter" idx="68" hasCustomPrompt="1"/>
          </p:nvPr>
        </p:nvSpPr>
        <p:spPr>
          <a:xfrm>
            <a:off x="10259233" y="1200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67" name="Text Placeholder 11">
            <a:extLst>
              <a:ext uri="{FF2B5EF4-FFF2-40B4-BE49-F238E27FC236}">
                <a16:creationId xmlns:a16="http://schemas.microsoft.com/office/drawing/2014/main" id="{A27DC414-EBC6-8631-E039-4F783D9726F1}"/>
              </a:ext>
            </a:extLst>
          </p:cNvPr>
          <p:cNvSpPr>
            <a:spLocks noGrp="1"/>
          </p:cNvSpPr>
          <p:nvPr>
            <p:ph type="body" sz="quarter" idx="69" hasCustomPrompt="1"/>
          </p:nvPr>
        </p:nvSpPr>
        <p:spPr>
          <a:xfrm>
            <a:off x="659742" y="1200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1.</a:t>
            </a:r>
          </a:p>
        </p:txBody>
      </p:sp>
      <p:sp>
        <p:nvSpPr>
          <p:cNvPr id="71" name="Text Placeholder 11">
            <a:extLst>
              <a:ext uri="{FF2B5EF4-FFF2-40B4-BE49-F238E27FC236}">
                <a16:creationId xmlns:a16="http://schemas.microsoft.com/office/drawing/2014/main" id="{68F021E3-261D-6459-B4D6-83019AE764B3}"/>
              </a:ext>
            </a:extLst>
          </p:cNvPr>
          <p:cNvSpPr>
            <a:spLocks noGrp="1"/>
          </p:cNvSpPr>
          <p:nvPr>
            <p:ph type="body" sz="quarter" idx="73" hasCustomPrompt="1"/>
          </p:nvPr>
        </p:nvSpPr>
        <p:spPr>
          <a:xfrm>
            <a:off x="1147470" y="1584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72" name="Text Placeholder 11">
            <a:extLst>
              <a:ext uri="{FF2B5EF4-FFF2-40B4-BE49-F238E27FC236}">
                <a16:creationId xmlns:a16="http://schemas.microsoft.com/office/drawing/2014/main" id="{EE72FAF5-4D23-ED41-F60B-98966C9C72A8}"/>
              </a:ext>
            </a:extLst>
          </p:cNvPr>
          <p:cNvSpPr>
            <a:spLocks noGrp="1"/>
          </p:cNvSpPr>
          <p:nvPr>
            <p:ph type="body" sz="quarter" idx="74" hasCustomPrompt="1"/>
          </p:nvPr>
        </p:nvSpPr>
        <p:spPr>
          <a:xfrm>
            <a:off x="10259233" y="1584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73" name="Text Placeholder 11">
            <a:extLst>
              <a:ext uri="{FF2B5EF4-FFF2-40B4-BE49-F238E27FC236}">
                <a16:creationId xmlns:a16="http://schemas.microsoft.com/office/drawing/2014/main" id="{4C78C9B9-6704-2FD4-400E-9352895E4F88}"/>
              </a:ext>
            </a:extLst>
          </p:cNvPr>
          <p:cNvSpPr>
            <a:spLocks noGrp="1"/>
          </p:cNvSpPr>
          <p:nvPr>
            <p:ph type="body" sz="quarter" idx="75" hasCustomPrompt="1"/>
          </p:nvPr>
        </p:nvSpPr>
        <p:spPr>
          <a:xfrm>
            <a:off x="653041" y="1584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2.</a:t>
            </a:r>
          </a:p>
        </p:txBody>
      </p:sp>
      <p:sp>
        <p:nvSpPr>
          <p:cNvPr id="77" name="Text Placeholder 11">
            <a:extLst>
              <a:ext uri="{FF2B5EF4-FFF2-40B4-BE49-F238E27FC236}">
                <a16:creationId xmlns:a16="http://schemas.microsoft.com/office/drawing/2014/main" id="{55FDA1D9-5994-BAF1-DCA7-260129D5192C}"/>
              </a:ext>
            </a:extLst>
          </p:cNvPr>
          <p:cNvSpPr>
            <a:spLocks noGrp="1"/>
          </p:cNvSpPr>
          <p:nvPr>
            <p:ph type="body" sz="quarter" idx="79" hasCustomPrompt="1"/>
          </p:nvPr>
        </p:nvSpPr>
        <p:spPr>
          <a:xfrm>
            <a:off x="1147466" y="1968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78" name="Text Placeholder 11">
            <a:extLst>
              <a:ext uri="{FF2B5EF4-FFF2-40B4-BE49-F238E27FC236}">
                <a16:creationId xmlns:a16="http://schemas.microsoft.com/office/drawing/2014/main" id="{4EB77528-3A74-ADE3-8759-4BBE259DA8FE}"/>
              </a:ext>
            </a:extLst>
          </p:cNvPr>
          <p:cNvSpPr>
            <a:spLocks noGrp="1"/>
          </p:cNvSpPr>
          <p:nvPr>
            <p:ph type="body" sz="quarter" idx="80" hasCustomPrompt="1"/>
          </p:nvPr>
        </p:nvSpPr>
        <p:spPr>
          <a:xfrm>
            <a:off x="10259229" y="1968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79" name="Text Placeholder 11">
            <a:extLst>
              <a:ext uri="{FF2B5EF4-FFF2-40B4-BE49-F238E27FC236}">
                <a16:creationId xmlns:a16="http://schemas.microsoft.com/office/drawing/2014/main" id="{FACFC8A5-7552-B708-F02D-61EA1EA109F8}"/>
              </a:ext>
            </a:extLst>
          </p:cNvPr>
          <p:cNvSpPr>
            <a:spLocks noGrp="1"/>
          </p:cNvSpPr>
          <p:nvPr>
            <p:ph type="body" sz="quarter" idx="81" hasCustomPrompt="1"/>
          </p:nvPr>
        </p:nvSpPr>
        <p:spPr>
          <a:xfrm>
            <a:off x="653037" y="1968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3.</a:t>
            </a:r>
          </a:p>
        </p:txBody>
      </p:sp>
      <p:sp>
        <p:nvSpPr>
          <p:cNvPr id="83" name="Text Placeholder 11">
            <a:extLst>
              <a:ext uri="{FF2B5EF4-FFF2-40B4-BE49-F238E27FC236}">
                <a16:creationId xmlns:a16="http://schemas.microsoft.com/office/drawing/2014/main" id="{60F404A4-F218-D137-73A8-6EE866166EED}"/>
              </a:ext>
            </a:extLst>
          </p:cNvPr>
          <p:cNvSpPr>
            <a:spLocks noGrp="1"/>
          </p:cNvSpPr>
          <p:nvPr>
            <p:ph type="body" sz="quarter" idx="85" hasCustomPrompt="1"/>
          </p:nvPr>
        </p:nvSpPr>
        <p:spPr>
          <a:xfrm>
            <a:off x="1147466" y="2352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84" name="Text Placeholder 11">
            <a:extLst>
              <a:ext uri="{FF2B5EF4-FFF2-40B4-BE49-F238E27FC236}">
                <a16:creationId xmlns:a16="http://schemas.microsoft.com/office/drawing/2014/main" id="{7DC1FEB0-CCB3-2A52-4F1D-FC56B403727E}"/>
              </a:ext>
            </a:extLst>
          </p:cNvPr>
          <p:cNvSpPr>
            <a:spLocks noGrp="1"/>
          </p:cNvSpPr>
          <p:nvPr>
            <p:ph type="body" sz="quarter" idx="86" hasCustomPrompt="1"/>
          </p:nvPr>
        </p:nvSpPr>
        <p:spPr>
          <a:xfrm>
            <a:off x="10259229" y="2352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85" name="Text Placeholder 11">
            <a:extLst>
              <a:ext uri="{FF2B5EF4-FFF2-40B4-BE49-F238E27FC236}">
                <a16:creationId xmlns:a16="http://schemas.microsoft.com/office/drawing/2014/main" id="{B063EB80-4F5F-C80E-6C18-E150E00ED91D}"/>
              </a:ext>
            </a:extLst>
          </p:cNvPr>
          <p:cNvSpPr>
            <a:spLocks noGrp="1"/>
          </p:cNvSpPr>
          <p:nvPr>
            <p:ph type="body" sz="quarter" idx="87" hasCustomPrompt="1"/>
          </p:nvPr>
        </p:nvSpPr>
        <p:spPr>
          <a:xfrm>
            <a:off x="653037" y="2352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4.</a:t>
            </a:r>
          </a:p>
        </p:txBody>
      </p:sp>
      <p:sp>
        <p:nvSpPr>
          <p:cNvPr id="89" name="Text Placeholder 11">
            <a:extLst>
              <a:ext uri="{FF2B5EF4-FFF2-40B4-BE49-F238E27FC236}">
                <a16:creationId xmlns:a16="http://schemas.microsoft.com/office/drawing/2014/main" id="{2940959A-81B8-3D11-3FB3-702200734372}"/>
              </a:ext>
            </a:extLst>
          </p:cNvPr>
          <p:cNvSpPr>
            <a:spLocks noGrp="1"/>
          </p:cNvSpPr>
          <p:nvPr>
            <p:ph type="body" sz="quarter" idx="91" hasCustomPrompt="1"/>
          </p:nvPr>
        </p:nvSpPr>
        <p:spPr>
          <a:xfrm>
            <a:off x="1154171" y="2736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90" name="Text Placeholder 11">
            <a:extLst>
              <a:ext uri="{FF2B5EF4-FFF2-40B4-BE49-F238E27FC236}">
                <a16:creationId xmlns:a16="http://schemas.microsoft.com/office/drawing/2014/main" id="{71D132A0-A23D-7C21-CB5C-2A164B7A5781}"/>
              </a:ext>
            </a:extLst>
          </p:cNvPr>
          <p:cNvSpPr>
            <a:spLocks noGrp="1"/>
          </p:cNvSpPr>
          <p:nvPr>
            <p:ph type="body" sz="quarter" idx="92" hasCustomPrompt="1"/>
          </p:nvPr>
        </p:nvSpPr>
        <p:spPr>
          <a:xfrm>
            <a:off x="10265932" y="2736000"/>
            <a:ext cx="480000"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91" name="Text Placeholder 11">
            <a:extLst>
              <a:ext uri="{FF2B5EF4-FFF2-40B4-BE49-F238E27FC236}">
                <a16:creationId xmlns:a16="http://schemas.microsoft.com/office/drawing/2014/main" id="{4A56A2A4-AAF3-E4FE-EC7F-5C53A22603DE}"/>
              </a:ext>
            </a:extLst>
          </p:cNvPr>
          <p:cNvSpPr>
            <a:spLocks noGrp="1"/>
          </p:cNvSpPr>
          <p:nvPr>
            <p:ph type="body" sz="quarter" idx="93" hasCustomPrompt="1"/>
          </p:nvPr>
        </p:nvSpPr>
        <p:spPr>
          <a:xfrm>
            <a:off x="659743" y="2736000"/>
            <a:ext cx="48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5.</a:t>
            </a:r>
          </a:p>
        </p:txBody>
      </p:sp>
      <p:sp>
        <p:nvSpPr>
          <p:cNvPr id="95" name="Text Placeholder 11">
            <a:extLst>
              <a:ext uri="{FF2B5EF4-FFF2-40B4-BE49-F238E27FC236}">
                <a16:creationId xmlns:a16="http://schemas.microsoft.com/office/drawing/2014/main" id="{0C5722F3-C5CA-646D-4CE5-94D5640CF762}"/>
              </a:ext>
            </a:extLst>
          </p:cNvPr>
          <p:cNvSpPr>
            <a:spLocks noGrp="1"/>
          </p:cNvSpPr>
          <p:nvPr>
            <p:ph type="body" sz="quarter" idx="97" hasCustomPrompt="1"/>
          </p:nvPr>
        </p:nvSpPr>
        <p:spPr>
          <a:xfrm>
            <a:off x="1154168" y="3120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96" name="Text Placeholder 11">
            <a:extLst>
              <a:ext uri="{FF2B5EF4-FFF2-40B4-BE49-F238E27FC236}">
                <a16:creationId xmlns:a16="http://schemas.microsoft.com/office/drawing/2014/main" id="{BDBAC5BF-A224-7D5F-0169-C8E1ED75EB2C}"/>
              </a:ext>
            </a:extLst>
          </p:cNvPr>
          <p:cNvSpPr>
            <a:spLocks noGrp="1"/>
          </p:cNvSpPr>
          <p:nvPr>
            <p:ph type="body" sz="quarter" idx="98" hasCustomPrompt="1"/>
          </p:nvPr>
        </p:nvSpPr>
        <p:spPr>
          <a:xfrm>
            <a:off x="10265932" y="3120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97" name="Text Placeholder 11">
            <a:extLst>
              <a:ext uri="{FF2B5EF4-FFF2-40B4-BE49-F238E27FC236}">
                <a16:creationId xmlns:a16="http://schemas.microsoft.com/office/drawing/2014/main" id="{4FEFDA63-7E4F-6055-C543-262FE6356E27}"/>
              </a:ext>
            </a:extLst>
          </p:cNvPr>
          <p:cNvSpPr>
            <a:spLocks noGrp="1"/>
          </p:cNvSpPr>
          <p:nvPr>
            <p:ph type="body" sz="quarter" idx="99" hasCustomPrompt="1"/>
          </p:nvPr>
        </p:nvSpPr>
        <p:spPr>
          <a:xfrm>
            <a:off x="659740" y="3120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6.</a:t>
            </a:r>
          </a:p>
        </p:txBody>
      </p:sp>
      <p:sp>
        <p:nvSpPr>
          <p:cNvPr id="101" name="Text Placeholder 11">
            <a:extLst>
              <a:ext uri="{FF2B5EF4-FFF2-40B4-BE49-F238E27FC236}">
                <a16:creationId xmlns:a16="http://schemas.microsoft.com/office/drawing/2014/main" id="{F1F8909C-E5BF-1C40-C603-2752E79252B5}"/>
              </a:ext>
            </a:extLst>
          </p:cNvPr>
          <p:cNvSpPr>
            <a:spLocks noGrp="1"/>
          </p:cNvSpPr>
          <p:nvPr>
            <p:ph type="body" sz="quarter" idx="103" hasCustomPrompt="1"/>
          </p:nvPr>
        </p:nvSpPr>
        <p:spPr>
          <a:xfrm>
            <a:off x="1154168" y="3504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102" name="Text Placeholder 11">
            <a:extLst>
              <a:ext uri="{FF2B5EF4-FFF2-40B4-BE49-F238E27FC236}">
                <a16:creationId xmlns:a16="http://schemas.microsoft.com/office/drawing/2014/main" id="{B251328E-67D1-1104-68A8-D9C6E59C53D3}"/>
              </a:ext>
            </a:extLst>
          </p:cNvPr>
          <p:cNvSpPr>
            <a:spLocks noGrp="1"/>
          </p:cNvSpPr>
          <p:nvPr>
            <p:ph type="body" sz="quarter" idx="104" hasCustomPrompt="1"/>
          </p:nvPr>
        </p:nvSpPr>
        <p:spPr>
          <a:xfrm>
            <a:off x="10265932" y="3504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103" name="Text Placeholder 11">
            <a:extLst>
              <a:ext uri="{FF2B5EF4-FFF2-40B4-BE49-F238E27FC236}">
                <a16:creationId xmlns:a16="http://schemas.microsoft.com/office/drawing/2014/main" id="{F4EE0F1B-AF73-1E5A-4E14-A3B6EA68B6C3}"/>
              </a:ext>
            </a:extLst>
          </p:cNvPr>
          <p:cNvSpPr>
            <a:spLocks noGrp="1"/>
          </p:cNvSpPr>
          <p:nvPr>
            <p:ph type="body" sz="quarter" idx="105" hasCustomPrompt="1"/>
          </p:nvPr>
        </p:nvSpPr>
        <p:spPr>
          <a:xfrm>
            <a:off x="659740" y="3504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7.</a:t>
            </a:r>
          </a:p>
        </p:txBody>
      </p:sp>
      <p:sp>
        <p:nvSpPr>
          <p:cNvPr id="107" name="Text Placeholder 11">
            <a:extLst>
              <a:ext uri="{FF2B5EF4-FFF2-40B4-BE49-F238E27FC236}">
                <a16:creationId xmlns:a16="http://schemas.microsoft.com/office/drawing/2014/main" id="{820403D4-4560-EF47-A260-A49F103CADB8}"/>
              </a:ext>
            </a:extLst>
          </p:cNvPr>
          <p:cNvSpPr>
            <a:spLocks noGrp="1"/>
          </p:cNvSpPr>
          <p:nvPr>
            <p:ph type="body" sz="quarter" idx="109" hasCustomPrompt="1"/>
          </p:nvPr>
        </p:nvSpPr>
        <p:spPr>
          <a:xfrm>
            <a:off x="1147466" y="3888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108" name="Text Placeholder 11">
            <a:extLst>
              <a:ext uri="{FF2B5EF4-FFF2-40B4-BE49-F238E27FC236}">
                <a16:creationId xmlns:a16="http://schemas.microsoft.com/office/drawing/2014/main" id="{A61D58D7-58FB-8F92-FDA4-C541910DCC3D}"/>
              </a:ext>
            </a:extLst>
          </p:cNvPr>
          <p:cNvSpPr>
            <a:spLocks noGrp="1"/>
          </p:cNvSpPr>
          <p:nvPr>
            <p:ph type="body" sz="quarter" idx="110" hasCustomPrompt="1"/>
          </p:nvPr>
        </p:nvSpPr>
        <p:spPr>
          <a:xfrm>
            <a:off x="10259229" y="3888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109" name="Text Placeholder 11">
            <a:extLst>
              <a:ext uri="{FF2B5EF4-FFF2-40B4-BE49-F238E27FC236}">
                <a16:creationId xmlns:a16="http://schemas.microsoft.com/office/drawing/2014/main" id="{26449F4A-30B9-A96F-CFD7-91C584153D4A}"/>
              </a:ext>
            </a:extLst>
          </p:cNvPr>
          <p:cNvSpPr>
            <a:spLocks noGrp="1"/>
          </p:cNvSpPr>
          <p:nvPr>
            <p:ph type="body" sz="quarter" idx="111" hasCustomPrompt="1"/>
          </p:nvPr>
        </p:nvSpPr>
        <p:spPr>
          <a:xfrm>
            <a:off x="653037" y="3888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8.</a:t>
            </a:r>
          </a:p>
        </p:txBody>
      </p:sp>
      <p:sp>
        <p:nvSpPr>
          <p:cNvPr id="113" name="Text Placeholder 11">
            <a:extLst>
              <a:ext uri="{FF2B5EF4-FFF2-40B4-BE49-F238E27FC236}">
                <a16:creationId xmlns:a16="http://schemas.microsoft.com/office/drawing/2014/main" id="{AD1C1C07-8769-7C14-588A-A0CC8DBC3DB9}"/>
              </a:ext>
            </a:extLst>
          </p:cNvPr>
          <p:cNvSpPr>
            <a:spLocks noGrp="1"/>
          </p:cNvSpPr>
          <p:nvPr>
            <p:ph type="body" sz="quarter" idx="115" hasCustomPrompt="1"/>
          </p:nvPr>
        </p:nvSpPr>
        <p:spPr>
          <a:xfrm>
            <a:off x="1147466" y="4272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114" name="Text Placeholder 11">
            <a:extLst>
              <a:ext uri="{FF2B5EF4-FFF2-40B4-BE49-F238E27FC236}">
                <a16:creationId xmlns:a16="http://schemas.microsoft.com/office/drawing/2014/main" id="{BA6B3467-AA33-B9F3-2D76-A3C56ACC56CA}"/>
              </a:ext>
            </a:extLst>
          </p:cNvPr>
          <p:cNvSpPr>
            <a:spLocks noGrp="1"/>
          </p:cNvSpPr>
          <p:nvPr>
            <p:ph type="body" sz="quarter" idx="116" hasCustomPrompt="1"/>
          </p:nvPr>
        </p:nvSpPr>
        <p:spPr>
          <a:xfrm>
            <a:off x="10259229" y="4272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115" name="Text Placeholder 11">
            <a:extLst>
              <a:ext uri="{FF2B5EF4-FFF2-40B4-BE49-F238E27FC236}">
                <a16:creationId xmlns:a16="http://schemas.microsoft.com/office/drawing/2014/main" id="{238A2F44-79B8-35A9-4B68-6100D2E54835}"/>
              </a:ext>
            </a:extLst>
          </p:cNvPr>
          <p:cNvSpPr>
            <a:spLocks noGrp="1"/>
          </p:cNvSpPr>
          <p:nvPr>
            <p:ph type="body" sz="quarter" idx="117" hasCustomPrompt="1"/>
          </p:nvPr>
        </p:nvSpPr>
        <p:spPr>
          <a:xfrm>
            <a:off x="653037" y="4272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9.</a:t>
            </a:r>
          </a:p>
        </p:txBody>
      </p:sp>
      <p:sp>
        <p:nvSpPr>
          <p:cNvPr id="119" name="Text Placeholder 11">
            <a:extLst>
              <a:ext uri="{FF2B5EF4-FFF2-40B4-BE49-F238E27FC236}">
                <a16:creationId xmlns:a16="http://schemas.microsoft.com/office/drawing/2014/main" id="{75E0C1CF-26DA-82D7-D61E-2630EFD36F68}"/>
              </a:ext>
            </a:extLst>
          </p:cNvPr>
          <p:cNvSpPr>
            <a:spLocks noGrp="1"/>
          </p:cNvSpPr>
          <p:nvPr>
            <p:ph type="body" sz="quarter" idx="118" hasCustomPrompt="1"/>
          </p:nvPr>
        </p:nvSpPr>
        <p:spPr>
          <a:xfrm>
            <a:off x="1147466" y="4656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120" name="Text Placeholder 11">
            <a:extLst>
              <a:ext uri="{FF2B5EF4-FFF2-40B4-BE49-F238E27FC236}">
                <a16:creationId xmlns:a16="http://schemas.microsoft.com/office/drawing/2014/main" id="{1B8F91A2-F605-ED3E-733D-E466361E18A6}"/>
              </a:ext>
            </a:extLst>
          </p:cNvPr>
          <p:cNvSpPr>
            <a:spLocks noGrp="1"/>
          </p:cNvSpPr>
          <p:nvPr>
            <p:ph type="body" sz="quarter" idx="119" hasCustomPrompt="1"/>
          </p:nvPr>
        </p:nvSpPr>
        <p:spPr>
          <a:xfrm>
            <a:off x="10259229" y="4656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121" name="Text Placeholder 11">
            <a:extLst>
              <a:ext uri="{FF2B5EF4-FFF2-40B4-BE49-F238E27FC236}">
                <a16:creationId xmlns:a16="http://schemas.microsoft.com/office/drawing/2014/main" id="{42B0F65A-246C-D2AF-5A0E-B2016ED7CFEE}"/>
              </a:ext>
            </a:extLst>
          </p:cNvPr>
          <p:cNvSpPr>
            <a:spLocks noGrp="1"/>
          </p:cNvSpPr>
          <p:nvPr>
            <p:ph type="body" sz="quarter" idx="120" hasCustomPrompt="1"/>
          </p:nvPr>
        </p:nvSpPr>
        <p:spPr>
          <a:xfrm>
            <a:off x="653037" y="4656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10.</a:t>
            </a:r>
          </a:p>
        </p:txBody>
      </p:sp>
      <p:sp>
        <p:nvSpPr>
          <p:cNvPr id="48" name="Text Placeholder 11">
            <a:extLst>
              <a:ext uri="{FF2B5EF4-FFF2-40B4-BE49-F238E27FC236}">
                <a16:creationId xmlns:a16="http://schemas.microsoft.com/office/drawing/2014/main" id="{8E2A2DC7-7D85-0685-B8F2-1794F3674F31}"/>
              </a:ext>
            </a:extLst>
          </p:cNvPr>
          <p:cNvSpPr>
            <a:spLocks noGrp="1"/>
          </p:cNvSpPr>
          <p:nvPr>
            <p:ph type="body" sz="quarter" idx="121" hasCustomPrompt="1"/>
          </p:nvPr>
        </p:nvSpPr>
        <p:spPr>
          <a:xfrm>
            <a:off x="1147466" y="5040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49" name="Text Placeholder 11">
            <a:extLst>
              <a:ext uri="{FF2B5EF4-FFF2-40B4-BE49-F238E27FC236}">
                <a16:creationId xmlns:a16="http://schemas.microsoft.com/office/drawing/2014/main" id="{0CE03E8D-F703-9584-E741-B0C6A3DDDA44}"/>
              </a:ext>
            </a:extLst>
          </p:cNvPr>
          <p:cNvSpPr>
            <a:spLocks noGrp="1"/>
          </p:cNvSpPr>
          <p:nvPr>
            <p:ph type="body" sz="quarter" idx="122" hasCustomPrompt="1"/>
          </p:nvPr>
        </p:nvSpPr>
        <p:spPr>
          <a:xfrm>
            <a:off x="10259229" y="5040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50" name="Text Placeholder 11">
            <a:extLst>
              <a:ext uri="{FF2B5EF4-FFF2-40B4-BE49-F238E27FC236}">
                <a16:creationId xmlns:a16="http://schemas.microsoft.com/office/drawing/2014/main" id="{9DD62281-5F18-8205-BA78-ACA8D217F058}"/>
              </a:ext>
            </a:extLst>
          </p:cNvPr>
          <p:cNvSpPr>
            <a:spLocks noGrp="1"/>
          </p:cNvSpPr>
          <p:nvPr>
            <p:ph type="body" sz="quarter" idx="123" hasCustomPrompt="1"/>
          </p:nvPr>
        </p:nvSpPr>
        <p:spPr>
          <a:xfrm>
            <a:off x="653037" y="5040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11.</a:t>
            </a:r>
          </a:p>
        </p:txBody>
      </p:sp>
      <p:sp>
        <p:nvSpPr>
          <p:cNvPr id="51" name="Text Placeholder 11">
            <a:extLst>
              <a:ext uri="{FF2B5EF4-FFF2-40B4-BE49-F238E27FC236}">
                <a16:creationId xmlns:a16="http://schemas.microsoft.com/office/drawing/2014/main" id="{D3D21668-0FE3-3922-0CDE-426D5B76F3E0}"/>
              </a:ext>
            </a:extLst>
          </p:cNvPr>
          <p:cNvSpPr>
            <a:spLocks noGrp="1"/>
          </p:cNvSpPr>
          <p:nvPr>
            <p:ph type="body" sz="quarter" idx="124" hasCustomPrompt="1"/>
          </p:nvPr>
        </p:nvSpPr>
        <p:spPr>
          <a:xfrm>
            <a:off x="1147466" y="5424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52" name="Text Placeholder 11">
            <a:extLst>
              <a:ext uri="{FF2B5EF4-FFF2-40B4-BE49-F238E27FC236}">
                <a16:creationId xmlns:a16="http://schemas.microsoft.com/office/drawing/2014/main" id="{83DF723E-6C68-7EE0-966E-45122F1973BF}"/>
              </a:ext>
            </a:extLst>
          </p:cNvPr>
          <p:cNvSpPr>
            <a:spLocks noGrp="1"/>
          </p:cNvSpPr>
          <p:nvPr>
            <p:ph type="body" sz="quarter" idx="125" hasCustomPrompt="1"/>
          </p:nvPr>
        </p:nvSpPr>
        <p:spPr>
          <a:xfrm>
            <a:off x="10259229" y="5424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53" name="Text Placeholder 11">
            <a:extLst>
              <a:ext uri="{FF2B5EF4-FFF2-40B4-BE49-F238E27FC236}">
                <a16:creationId xmlns:a16="http://schemas.microsoft.com/office/drawing/2014/main" id="{44E90337-E04F-CD34-5FF8-E7FBACD323C3}"/>
              </a:ext>
            </a:extLst>
          </p:cNvPr>
          <p:cNvSpPr>
            <a:spLocks noGrp="1"/>
          </p:cNvSpPr>
          <p:nvPr>
            <p:ph type="body" sz="quarter" idx="126" hasCustomPrompt="1"/>
          </p:nvPr>
        </p:nvSpPr>
        <p:spPr>
          <a:xfrm>
            <a:off x="653037" y="5424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12.</a:t>
            </a:r>
          </a:p>
        </p:txBody>
      </p:sp>
      <p:pic>
        <p:nvPicPr>
          <p:cNvPr id="9" name="Picture 8">
            <a:extLst>
              <a:ext uri="{FF2B5EF4-FFF2-40B4-BE49-F238E27FC236}">
                <a16:creationId xmlns:a16="http://schemas.microsoft.com/office/drawing/2014/main" id="{CA47CCBD-BF6E-D5D9-3692-D5B03A5F89BD}"/>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2" name="Slide Number Placeholder 8">
            <a:extLst>
              <a:ext uri="{FF2B5EF4-FFF2-40B4-BE49-F238E27FC236}">
                <a16:creationId xmlns:a16="http://schemas.microsoft.com/office/drawing/2014/main" id="{8E55EE88-A972-723E-7E21-9859ECD34ED3}"/>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 name="Text Placeholder 11">
            <a:extLst>
              <a:ext uri="{FF2B5EF4-FFF2-40B4-BE49-F238E27FC236}">
                <a16:creationId xmlns:a16="http://schemas.microsoft.com/office/drawing/2014/main" id="{6A207933-9322-5825-1EE5-0C12A23BB415}"/>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4" name="Text Placeholder 11">
            <a:extLst>
              <a:ext uri="{FF2B5EF4-FFF2-40B4-BE49-F238E27FC236}">
                <a16:creationId xmlns:a16="http://schemas.microsoft.com/office/drawing/2014/main" id="{2716D05F-C7E1-41FB-8518-42E6F1E18710}"/>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3633804228"/>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ntent 1: Paragraph">
    <p:bg>
      <p:bgPr>
        <a:solidFill>
          <a:schemeClr val="bg1"/>
        </a:solidFill>
        <a:effectLst/>
      </p:bgPr>
    </p:bg>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08F208A4-2027-EB03-FE12-CA123B46CAA1}"/>
              </a:ext>
            </a:extLst>
          </p:cNvPr>
          <p:cNvSpPr>
            <a:spLocks noGrp="1"/>
          </p:cNvSpPr>
          <p:nvPr>
            <p:ph type="body" sz="quarter" idx="36" hasCustomPrompt="1"/>
          </p:nvPr>
        </p:nvSpPr>
        <p:spPr>
          <a:xfrm>
            <a:off x="628335" y="1203452"/>
            <a:ext cx="10079999" cy="4800000"/>
          </a:xfrm>
          <a:prstGeom prst="rect">
            <a:avLst/>
          </a:prstGeom>
        </p:spPr>
        <p:txBody>
          <a:bodyPr vert="horz" lIns="0" tIns="0" rIns="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170 words</a:t>
            </a:r>
            <a:endParaRPr lang="en-SG" b="0" i="0" dirty="0">
              <a:solidFill>
                <a:srgbClr val="424D61"/>
              </a:solidFill>
              <a:effectLst/>
              <a:latin typeface="Helvetica" pitchFamily="2" charset="0"/>
            </a:endParaRPr>
          </a:p>
        </p:txBody>
      </p:sp>
      <p:sp>
        <p:nvSpPr>
          <p:cNvPr id="9" name="Text Placeholder 9">
            <a:extLst>
              <a:ext uri="{FF2B5EF4-FFF2-40B4-BE49-F238E27FC236}">
                <a16:creationId xmlns:a16="http://schemas.microsoft.com/office/drawing/2014/main" id="{D0D2D4E9-4EF5-3F09-B66A-05A31EC77F2B}"/>
              </a:ext>
            </a:extLst>
          </p:cNvPr>
          <p:cNvSpPr>
            <a:spLocks noGrp="1"/>
          </p:cNvSpPr>
          <p:nvPr>
            <p:ph type="body" sz="quarter" idx="64" hasCustomPrompt="1"/>
          </p:nvPr>
        </p:nvSpPr>
        <p:spPr>
          <a:xfrm>
            <a:off x="628332" y="339452"/>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1 – Paragraph: Open Sans, bold 28pt, left align</a:t>
            </a:r>
            <a:endParaRPr lang="en-US" dirty="0"/>
          </a:p>
        </p:txBody>
      </p:sp>
      <p:pic>
        <p:nvPicPr>
          <p:cNvPr id="3" name="Picture 2">
            <a:extLst>
              <a:ext uri="{FF2B5EF4-FFF2-40B4-BE49-F238E27FC236}">
                <a16:creationId xmlns:a16="http://schemas.microsoft.com/office/drawing/2014/main" id="{4B46CD71-09A2-2F9E-31DB-C6E2844B4ED8}"/>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2" name="Slide Number Placeholder 8">
            <a:extLst>
              <a:ext uri="{FF2B5EF4-FFF2-40B4-BE49-F238E27FC236}">
                <a16:creationId xmlns:a16="http://schemas.microsoft.com/office/drawing/2014/main" id="{5D1E752A-6C6B-E967-3218-57F6D37E49FB}"/>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ext Placeholder 11">
            <a:extLst>
              <a:ext uri="{FF2B5EF4-FFF2-40B4-BE49-F238E27FC236}">
                <a16:creationId xmlns:a16="http://schemas.microsoft.com/office/drawing/2014/main" id="{73E8E0B4-23A5-14AA-B5CE-A8D2917A6C62}"/>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5" name="Text Placeholder 11">
            <a:extLst>
              <a:ext uri="{FF2B5EF4-FFF2-40B4-BE49-F238E27FC236}">
                <a16:creationId xmlns:a16="http://schemas.microsoft.com/office/drawing/2014/main" id="{F8BDEB36-659E-42FC-4B39-5388CA288EC0}"/>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530343918"/>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ntent 2: Image">
    <p:bg>
      <p:bgPr>
        <a:solidFill>
          <a:schemeClr val="bg1"/>
        </a:solidFill>
        <a:effectLst/>
      </p:bgPr>
    </p:bg>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DA1B9DE5-A36F-D0DF-21BD-FCFA955087C6}"/>
              </a:ext>
            </a:extLst>
          </p:cNvPr>
          <p:cNvSpPr>
            <a:spLocks noGrp="1"/>
          </p:cNvSpPr>
          <p:nvPr>
            <p:ph type="body" sz="quarter" idx="64" hasCustomPrompt="1"/>
          </p:nvPr>
        </p:nvSpPr>
        <p:spPr>
          <a:xfrm>
            <a:off x="628332" y="309415"/>
            <a:ext cx="10410824"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2 – Image: Open Sans, bold 28pt, left align</a:t>
            </a:r>
            <a:endParaRPr lang="en-US" dirty="0"/>
          </a:p>
        </p:txBody>
      </p:sp>
      <p:sp>
        <p:nvSpPr>
          <p:cNvPr id="6" name="Picture Placeholder 5">
            <a:extLst>
              <a:ext uri="{FF2B5EF4-FFF2-40B4-BE49-F238E27FC236}">
                <a16:creationId xmlns:a16="http://schemas.microsoft.com/office/drawing/2014/main" id="{55CDB623-AA42-D9D6-4455-29475EAA97D7}"/>
              </a:ext>
            </a:extLst>
          </p:cNvPr>
          <p:cNvSpPr>
            <a:spLocks noGrp="1"/>
          </p:cNvSpPr>
          <p:nvPr>
            <p:ph type="pic" sz="quarter" idx="17"/>
          </p:nvPr>
        </p:nvSpPr>
        <p:spPr>
          <a:xfrm>
            <a:off x="629340" y="958788"/>
            <a:ext cx="10409816" cy="5043649"/>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333"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GB"/>
              <a:t>Click icon to add picture</a:t>
            </a:r>
            <a:endParaRPr lang="en-US" dirty="0"/>
          </a:p>
        </p:txBody>
      </p:sp>
      <p:sp>
        <p:nvSpPr>
          <p:cNvPr id="14" name="Slide Number Placeholder 8">
            <a:extLst>
              <a:ext uri="{FF2B5EF4-FFF2-40B4-BE49-F238E27FC236}">
                <a16:creationId xmlns:a16="http://schemas.microsoft.com/office/drawing/2014/main" id="{8A26C456-C13F-BC2E-4683-3C1D9623C97B}"/>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Text Placeholder 11">
            <a:extLst>
              <a:ext uri="{FF2B5EF4-FFF2-40B4-BE49-F238E27FC236}">
                <a16:creationId xmlns:a16="http://schemas.microsoft.com/office/drawing/2014/main" id="{4DC49300-22CE-D6AB-B95E-A767C17C4525}"/>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6" name="Text Placeholder 11">
            <a:extLst>
              <a:ext uri="{FF2B5EF4-FFF2-40B4-BE49-F238E27FC236}">
                <a16:creationId xmlns:a16="http://schemas.microsoft.com/office/drawing/2014/main" id="{8331B9B0-C445-6A00-D3CE-B0733EB79621}"/>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17" name="Picture 16">
            <a:extLst>
              <a:ext uri="{FF2B5EF4-FFF2-40B4-BE49-F238E27FC236}">
                <a16:creationId xmlns:a16="http://schemas.microsoft.com/office/drawing/2014/main" id="{88A42FA1-C300-DA32-774F-986B6C29A99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1945541571"/>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ntent 3: Image with Text">
    <p:bg>
      <p:bgPr>
        <a:solidFill>
          <a:schemeClr val="bg1"/>
        </a:solidFill>
        <a:effectLst/>
      </p:bgPr>
    </p:bg>
    <p:spTree>
      <p:nvGrpSpPr>
        <p:cNvPr id="1" name=""/>
        <p:cNvGrpSpPr/>
        <p:nvPr/>
      </p:nvGrpSpPr>
      <p:grpSpPr>
        <a:xfrm>
          <a:off x="0" y="0"/>
          <a:ext cx="0" cy="0"/>
          <a:chOff x="0" y="0"/>
          <a:chExt cx="0" cy="0"/>
        </a:xfrm>
      </p:grpSpPr>
      <p:sp>
        <p:nvSpPr>
          <p:cNvPr id="3" name="Text Placeholder 11">
            <a:extLst>
              <a:ext uri="{FF2B5EF4-FFF2-40B4-BE49-F238E27FC236}">
                <a16:creationId xmlns:a16="http://schemas.microsoft.com/office/drawing/2014/main" id="{E033000A-CE6E-EF94-A2CE-B6ECB2101EC5}"/>
              </a:ext>
            </a:extLst>
          </p:cNvPr>
          <p:cNvSpPr>
            <a:spLocks noGrp="1"/>
          </p:cNvSpPr>
          <p:nvPr>
            <p:ph type="body" sz="quarter" idx="66" hasCustomPrompt="1"/>
          </p:nvPr>
        </p:nvSpPr>
        <p:spPr>
          <a:xfrm>
            <a:off x="7349337" y="1202436"/>
            <a:ext cx="3360000" cy="4800000"/>
          </a:xfrm>
          <a:prstGeom prst="rect">
            <a:avLst/>
          </a:prstGeom>
        </p:spPr>
        <p:txBody>
          <a:bodyPr vert="horz" lIns="0" tIns="0" rIns="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50 words</a:t>
            </a:r>
          </a:p>
        </p:txBody>
      </p:sp>
      <p:sp>
        <p:nvSpPr>
          <p:cNvPr id="4" name="Picture Placeholder 5">
            <a:extLst>
              <a:ext uri="{FF2B5EF4-FFF2-40B4-BE49-F238E27FC236}">
                <a16:creationId xmlns:a16="http://schemas.microsoft.com/office/drawing/2014/main" id="{E1904BA0-0D06-2B38-CB48-0CB3C772C9E6}"/>
              </a:ext>
            </a:extLst>
          </p:cNvPr>
          <p:cNvSpPr>
            <a:spLocks noGrp="1"/>
          </p:cNvSpPr>
          <p:nvPr>
            <p:ph type="pic" sz="quarter" idx="17" hasCustomPrompt="1"/>
          </p:nvPr>
        </p:nvSpPr>
        <p:spPr>
          <a:xfrm>
            <a:off x="629340" y="1202437"/>
            <a:ext cx="6240000" cy="4800000"/>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333"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t>Image</a:t>
            </a:r>
            <a:r>
              <a:rPr lang="x-none"/>
              <a:t>:</a:t>
            </a:r>
            <a:r>
              <a:rPr lang="en-US" dirty="0"/>
              <a:t> Maximum H10 x W13cm</a:t>
            </a:r>
          </a:p>
        </p:txBody>
      </p:sp>
      <p:sp>
        <p:nvSpPr>
          <p:cNvPr id="5" name="Text Placeholder 9">
            <a:extLst>
              <a:ext uri="{FF2B5EF4-FFF2-40B4-BE49-F238E27FC236}">
                <a16:creationId xmlns:a16="http://schemas.microsoft.com/office/drawing/2014/main" id="{408C0D50-EAC1-2A6C-4CAB-F62484B052A5}"/>
              </a:ext>
            </a:extLst>
          </p:cNvPr>
          <p:cNvSpPr>
            <a:spLocks noGrp="1"/>
          </p:cNvSpPr>
          <p:nvPr>
            <p:ph type="body" sz="quarter" idx="75" hasCustomPrompt="1"/>
          </p:nvPr>
        </p:nvSpPr>
        <p:spPr>
          <a:xfrm>
            <a:off x="629336" y="336000"/>
            <a:ext cx="11322663" cy="519563"/>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3 – Image with Text: Open Sans, bold 28pt, left align</a:t>
            </a:r>
            <a:endParaRPr lang="en-US" dirty="0"/>
          </a:p>
        </p:txBody>
      </p:sp>
      <p:pic>
        <p:nvPicPr>
          <p:cNvPr id="16" name="Picture 15">
            <a:extLst>
              <a:ext uri="{FF2B5EF4-FFF2-40B4-BE49-F238E27FC236}">
                <a16:creationId xmlns:a16="http://schemas.microsoft.com/office/drawing/2014/main" id="{D1303B94-ED0F-AA02-C7A1-A01EA9B60A7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2" name="Slide Number Placeholder 8">
            <a:extLst>
              <a:ext uri="{FF2B5EF4-FFF2-40B4-BE49-F238E27FC236}">
                <a16:creationId xmlns:a16="http://schemas.microsoft.com/office/drawing/2014/main" id="{31F40889-9EE8-AD7D-F711-7D4D242DA5AA}"/>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 Placeholder 11">
            <a:extLst>
              <a:ext uri="{FF2B5EF4-FFF2-40B4-BE49-F238E27FC236}">
                <a16:creationId xmlns:a16="http://schemas.microsoft.com/office/drawing/2014/main" id="{C3603431-8C1F-C1AF-BB42-9A951AC1BF0A}"/>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7" name="Text Placeholder 11">
            <a:extLst>
              <a:ext uri="{FF2B5EF4-FFF2-40B4-BE49-F238E27FC236}">
                <a16:creationId xmlns:a16="http://schemas.microsoft.com/office/drawing/2014/main" id="{AE68E6E9-CCB1-722E-2E9E-594EB4EF95D6}"/>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2442152904"/>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FE61B18-8457-CC73-1DB3-2A8CC7E6C841}"/>
              </a:ext>
            </a:extLst>
          </p:cNvPr>
          <p:cNvPicPr>
            <a:picLocks noChangeAspect="1"/>
          </p:cNvPicPr>
          <p:nvPr userDrawn="1"/>
        </p:nvPicPr>
        <p:blipFill>
          <a:blip r:embed="rId2"/>
          <a:srcRect l="1693" t="1147" r="28603" b="1229"/>
          <a:stretch/>
        </p:blipFill>
        <p:spPr>
          <a:xfrm>
            <a:off x="4783125" y="-35558"/>
            <a:ext cx="7421068" cy="6929119"/>
          </a:xfrm>
          <a:prstGeom prst="rect">
            <a:avLst/>
          </a:prstGeom>
        </p:spPr>
      </p:pic>
      <p:sp>
        <p:nvSpPr>
          <p:cNvPr id="3" name="Rectangle 2">
            <a:extLst>
              <a:ext uri="{FF2B5EF4-FFF2-40B4-BE49-F238E27FC236}">
                <a16:creationId xmlns:a16="http://schemas.microsoft.com/office/drawing/2014/main" id="{E78251D2-2511-4289-9D0A-4DD21654B9DD}"/>
              </a:ext>
            </a:extLst>
          </p:cNvPr>
          <p:cNvSpPr/>
          <p:nvPr userDrawn="1"/>
        </p:nvSpPr>
        <p:spPr>
          <a:xfrm>
            <a:off x="-21571" y="-35558"/>
            <a:ext cx="4886179" cy="692911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400"/>
          </a:p>
        </p:txBody>
      </p:sp>
      <p:pic>
        <p:nvPicPr>
          <p:cNvPr id="5" name="Picture 4" descr="A black background with white text&#10;&#10;Description automatically generated">
            <a:extLst>
              <a:ext uri="{FF2B5EF4-FFF2-40B4-BE49-F238E27FC236}">
                <a16:creationId xmlns:a16="http://schemas.microsoft.com/office/drawing/2014/main" id="{61517459-E9EC-1CCE-7B87-5571D4F458F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44321" y="190220"/>
            <a:ext cx="2541467" cy="1175211"/>
          </a:xfrm>
          <a:prstGeom prst="rect">
            <a:avLst/>
          </a:prstGeom>
        </p:spPr>
      </p:pic>
      <p:sp>
        <p:nvSpPr>
          <p:cNvPr id="17" name="Text Placeholder 24">
            <a:extLst>
              <a:ext uri="{FF2B5EF4-FFF2-40B4-BE49-F238E27FC236}">
                <a16:creationId xmlns:a16="http://schemas.microsoft.com/office/drawing/2014/main" id="{91299144-F78F-3BF9-6228-2102031BE65A}"/>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bg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18" name="Title 1">
            <a:extLst>
              <a:ext uri="{FF2B5EF4-FFF2-40B4-BE49-F238E27FC236}">
                <a16:creationId xmlns:a16="http://schemas.microsoft.com/office/drawing/2014/main" id="{397BCBAD-4F87-078B-69EB-BAD2ECBE62DA}"/>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19" name="Text Placeholder 21">
            <a:extLst>
              <a:ext uri="{FF2B5EF4-FFF2-40B4-BE49-F238E27FC236}">
                <a16:creationId xmlns:a16="http://schemas.microsoft.com/office/drawing/2014/main" id="{86C792DD-0FE6-9EF5-0BAD-2295A87A79F2}"/>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294306660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ntent 4: Table">
    <p:bg>
      <p:bgPr>
        <a:solidFill>
          <a:schemeClr val="bg1"/>
        </a:solidFill>
        <a:effectLst/>
      </p:bgPr>
    </p:bg>
    <p:spTree>
      <p:nvGrpSpPr>
        <p:cNvPr id="1" name=""/>
        <p:cNvGrpSpPr/>
        <p:nvPr/>
      </p:nvGrpSpPr>
      <p:grpSpPr>
        <a:xfrm>
          <a:off x="0" y="0"/>
          <a:ext cx="0" cy="0"/>
          <a:chOff x="0" y="0"/>
          <a:chExt cx="0" cy="0"/>
        </a:xfrm>
      </p:grpSpPr>
      <p:sp>
        <p:nvSpPr>
          <p:cNvPr id="9" name="Text Placeholder 9">
            <a:extLst>
              <a:ext uri="{FF2B5EF4-FFF2-40B4-BE49-F238E27FC236}">
                <a16:creationId xmlns:a16="http://schemas.microsoft.com/office/drawing/2014/main" id="{D0D2D4E9-4EF5-3F09-B66A-05A31EC77F2B}"/>
              </a:ext>
            </a:extLst>
          </p:cNvPr>
          <p:cNvSpPr>
            <a:spLocks noGrp="1"/>
          </p:cNvSpPr>
          <p:nvPr>
            <p:ph type="body" sz="quarter" idx="64" hasCustomPrompt="1"/>
          </p:nvPr>
        </p:nvSpPr>
        <p:spPr>
          <a:xfrm>
            <a:off x="628332" y="339452"/>
            <a:ext cx="10410824"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4 – Table: Open Sans, bold 28pt, left align</a:t>
            </a:r>
            <a:endParaRPr lang="en-US" dirty="0"/>
          </a:p>
        </p:txBody>
      </p:sp>
      <p:sp>
        <p:nvSpPr>
          <p:cNvPr id="12" name="Table Placeholder 11">
            <a:extLst>
              <a:ext uri="{FF2B5EF4-FFF2-40B4-BE49-F238E27FC236}">
                <a16:creationId xmlns:a16="http://schemas.microsoft.com/office/drawing/2014/main" id="{EF8C913A-669C-E8AF-071E-B2DFD36EF991}"/>
              </a:ext>
            </a:extLst>
          </p:cNvPr>
          <p:cNvSpPr>
            <a:spLocks noGrp="1"/>
          </p:cNvSpPr>
          <p:nvPr>
            <p:ph type="tbl" sz="quarter" idx="66"/>
          </p:nvPr>
        </p:nvSpPr>
        <p:spPr>
          <a:xfrm>
            <a:off x="628332" y="1403398"/>
            <a:ext cx="7615780" cy="4306064"/>
          </a:xfrm>
        </p:spPr>
        <p:txBody>
          <a:bodyPr/>
          <a:lstStyle/>
          <a:p>
            <a:r>
              <a:rPr lang="en-GB"/>
              <a:t>Click icon to add table</a:t>
            </a:r>
            <a:endParaRPr lang="en-US" dirty="0"/>
          </a:p>
        </p:txBody>
      </p:sp>
      <p:sp>
        <p:nvSpPr>
          <p:cNvPr id="10" name="Slide Number Placeholder 8">
            <a:extLst>
              <a:ext uri="{FF2B5EF4-FFF2-40B4-BE49-F238E27FC236}">
                <a16:creationId xmlns:a16="http://schemas.microsoft.com/office/drawing/2014/main" id="{229191F7-BBA8-7E5D-7125-866E5AAC168B}"/>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Text Placeholder 11">
            <a:extLst>
              <a:ext uri="{FF2B5EF4-FFF2-40B4-BE49-F238E27FC236}">
                <a16:creationId xmlns:a16="http://schemas.microsoft.com/office/drawing/2014/main" id="{D48EFF41-5009-D2BE-2EB6-3E811EB7B132}"/>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3" name="Text Placeholder 11">
            <a:extLst>
              <a:ext uri="{FF2B5EF4-FFF2-40B4-BE49-F238E27FC236}">
                <a16:creationId xmlns:a16="http://schemas.microsoft.com/office/drawing/2014/main" id="{C53FB02F-62DC-3AE8-9BC7-64430F5F71A6}"/>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14" name="Picture 13">
            <a:extLst>
              <a:ext uri="{FF2B5EF4-FFF2-40B4-BE49-F238E27FC236}">
                <a16:creationId xmlns:a16="http://schemas.microsoft.com/office/drawing/2014/main" id="{0C1E709B-147B-B875-5B47-BD1024AC56B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1881011444"/>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tent 5: Image Chart">
    <p:bg>
      <p:bgPr>
        <a:solidFill>
          <a:schemeClr val="bg1"/>
        </a:solidFill>
        <a:effectLst/>
      </p:bgPr>
    </p:bg>
    <p:spTree>
      <p:nvGrpSpPr>
        <p:cNvPr id="1" name=""/>
        <p:cNvGrpSpPr/>
        <p:nvPr/>
      </p:nvGrpSpPr>
      <p:grpSpPr>
        <a:xfrm>
          <a:off x="0" y="0"/>
          <a:ext cx="0" cy="0"/>
          <a:chOff x="0" y="0"/>
          <a:chExt cx="0" cy="0"/>
        </a:xfrm>
      </p:grpSpPr>
      <p:sp>
        <p:nvSpPr>
          <p:cNvPr id="12" name="Text Placeholder 9">
            <a:extLst>
              <a:ext uri="{FF2B5EF4-FFF2-40B4-BE49-F238E27FC236}">
                <a16:creationId xmlns:a16="http://schemas.microsoft.com/office/drawing/2014/main" id="{6E22C5E3-7B3C-57D5-17CC-6B9183211A8A}"/>
              </a:ext>
            </a:extLst>
          </p:cNvPr>
          <p:cNvSpPr>
            <a:spLocks noGrp="1"/>
          </p:cNvSpPr>
          <p:nvPr>
            <p:ph type="body" sz="quarter" idx="75" hasCustomPrompt="1"/>
          </p:nvPr>
        </p:nvSpPr>
        <p:spPr>
          <a:xfrm>
            <a:off x="629336" y="336000"/>
            <a:ext cx="10914963"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5 – Image Chart: Open Sans, bold 28pt, left align</a:t>
            </a:r>
            <a:endParaRPr lang="en-US" dirty="0"/>
          </a:p>
        </p:txBody>
      </p:sp>
      <p:sp>
        <p:nvSpPr>
          <p:cNvPr id="13" name="Picture Placeholder 4">
            <a:extLst>
              <a:ext uri="{FF2B5EF4-FFF2-40B4-BE49-F238E27FC236}">
                <a16:creationId xmlns:a16="http://schemas.microsoft.com/office/drawing/2014/main" id="{B41B881D-A28F-5671-3A45-02F2CAC59CA6}"/>
              </a:ext>
            </a:extLst>
          </p:cNvPr>
          <p:cNvSpPr>
            <a:spLocks noGrp="1"/>
          </p:cNvSpPr>
          <p:nvPr>
            <p:ph type="pic" sz="quarter" idx="64" hasCustomPrompt="1"/>
          </p:nvPr>
        </p:nvSpPr>
        <p:spPr>
          <a:xfrm>
            <a:off x="3509337" y="1418733"/>
            <a:ext cx="4320000" cy="4320000"/>
          </a:xfrm>
          <a:prstGeom prst="ellipse">
            <a:avLst/>
          </a:prstGeom>
          <a:solidFill>
            <a:schemeClr val="accent2">
              <a:alpha val="10000"/>
            </a:schemeClr>
          </a:solidFill>
        </p:spPr>
        <p:txBody>
          <a:bodyPr>
            <a:normAutofit/>
          </a:bodyPr>
          <a:lstStyle>
            <a:lvl1pPr marL="0" marR="0" indent="0" algn="ctr" defTabSz="914377" rtl="0" eaLnBrk="1" fontAlgn="auto" latinLnBrk="0" hangingPunct="1">
              <a:lnSpc>
                <a:spcPct val="90000"/>
              </a:lnSpc>
              <a:spcBef>
                <a:spcPts val="1000"/>
              </a:spcBef>
              <a:spcAft>
                <a:spcPts val="0"/>
              </a:spcAft>
              <a:buClrTx/>
              <a:buSzTx/>
              <a:buFont typeface="Arial" panose="020B0604020202020204" pitchFamily="34" charset="0"/>
              <a:buNone/>
              <a:tabLst/>
              <a:defRPr sz="1067">
                <a:latin typeface="Open Sans" panose="020B0606030504020204" pitchFamily="34" charset="0"/>
                <a:ea typeface="Open Sans" panose="020B0606030504020204" pitchFamily="34" charset="0"/>
                <a:cs typeface="Open Sans" panose="020B0606030504020204"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Profile</a:t>
            </a:r>
            <a:r>
              <a:rPr lang="x-none"/>
              <a:t>:</a:t>
            </a:r>
            <a:r>
              <a:rPr lang="en-US"/>
              <a:t> Maximum</a:t>
            </a:r>
            <a:br>
              <a:rPr lang="en-US"/>
            </a:br>
            <a:r>
              <a:rPr lang="en-US"/>
              <a:t>H10 x W10cm</a:t>
            </a:r>
          </a:p>
        </p:txBody>
      </p:sp>
      <p:sp>
        <p:nvSpPr>
          <p:cNvPr id="14" name="Text Placeholder 11">
            <a:extLst>
              <a:ext uri="{FF2B5EF4-FFF2-40B4-BE49-F238E27FC236}">
                <a16:creationId xmlns:a16="http://schemas.microsoft.com/office/drawing/2014/main" id="{6D7E3F3F-F7D1-D290-705C-BE7A3C9B299A}"/>
              </a:ext>
            </a:extLst>
          </p:cNvPr>
          <p:cNvSpPr>
            <a:spLocks noGrp="1"/>
          </p:cNvSpPr>
          <p:nvPr>
            <p:ph type="body" sz="quarter" idx="120" hasCustomPrompt="1"/>
          </p:nvPr>
        </p:nvSpPr>
        <p:spPr>
          <a:xfrm>
            <a:off x="629337" y="1202429"/>
            <a:ext cx="2640000" cy="2016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15 words</a:t>
            </a:r>
            <a:endParaRPr lang="en-SG" dirty="0"/>
          </a:p>
        </p:txBody>
      </p:sp>
      <p:sp>
        <p:nvSpPr>
          <p:cNvPr id="18" name="Text Placeholder 11">
            <a:extLst>
              <a:ext uri="{FF2B5EF4-FFF2-40B4-BE49-F238E27FC236}">
                <a16:creationId xmlns:a16="http://schemas.microsoft.com/office/drawing/2014/main" id="{97331C11-6B89-72EC-52DB-726818663EF4}"/>
              </a:ext>
            </a:extLst>
          </p:cNvPr>
          <p:cNvSpPr>
            <a:spLocks noGrp="1"/>
          </p:cNvSpPr>
          <p:nvPr>
            <p:ph type="body" sz="quarter" idx="121" hasCustomPrompt="1"/>
          </p:nvPr>
        </p:nvSpPr>
        <p:spPr>
          <a:xfrm>
            <a:off x="629337" y="3986433"/>
            <a:ext cx="2640000" cy="2016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15 words</a:t>
            </a:r>
            <a:endParaRPr lang="en-SG" dirty="0"/>
          </a:p>
        </p:txBody>
      </p:sp>
      <p:sp>
        <p:nvSpPr>
          <p:cNvPr id="19" name="Text Placeholder 11">
            <a:extLst>
              <a:ext uri="{FF2B5EF4-FFF2-40B4-BE49-F238E27FC236}">
                <a16:creationId xmlns:a16="http://schemas.microsoft.com/office/drawing/2014/main" id="{0AF4DE8A-4F0F-EACE-06A4-F32099D6B9EA}"/>
              </a:ext>
            </a:extLst>
          </p:cNvPr>
          <p:cNvSpPr>
            <a:spLocks noGrp="1"/>
          </p:cNvSpPr>
          <p:nvPr>
            <p:ph type="body" sz="quarter" idx="122" hasCustomPrompt="1"/>
          </p:nvPr>
        </p:nvSpPr>
        <p:spPr>
          <a:xfrm>
            <a:off x="8069337" y="1202429"/>
            <a:ext cx="2640000" cy="2016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15 words</a:t>
            </a:r>
            <a:endParaRPr lang="en-SG" dirty="0"/>
          </a:p>
        </p:txBody>
      </p:sp>
      <p:sp>
        <p:nvSpPr>
          <p:cNvPr id="20" name="Text Placeholder 11">
            <a:extLst>
              <a:ext uri="{FF2B5EF4-FFF2-40B4-BE49-F238E27FC236}">
                <a16:creationId xmlns:a16="http://schemas.microsoft.com/office/drawing/2014/main" id="{071A4479-B741-DD79-2B52-E58272676D8E}"/>
              </a:ext>
            </a:extLst>
          </p:cNvPr>
          <p:cNvSpPr>
            <a:spLocks noGrp="1"/>
          </p:cNvSpPr>
          <p:nvPr>
            <p:ph type="body" sz="quarter" idx="123" hasCustomPrompt="1"/>
          </p:nvPr>
        </p:nvSpPr>
        <p:spPr>
          <a:xfrm>
            <a:off x="8069337" y="3986433"/>
            <a:ext cx="2640000" cy="2016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15 words</a:t>
            </a:r>
            <a:endParaRPr lang="en-SG" dirty="0"/>
          </a:p>
        </p:txBody>
      </p:sp>
      <p:sp>
        <p:nvSpPr>
          <p:cNvPr id="7" name="Slide Number Placeholder 8">
            <a:extLst>
              <a:ext uri="{FF2B5EF4-FFF2-40B4-BE49-F238E27FC236}">
                <a16:creationId xmlns:a16="http://schemas.microsoft.com/office/drawing/2014/main" id="{04B910A4-B12C-27A1-471F-63CCE06160FB}"/>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 name="Text Placeholder 11">
            <a:extLst>
              <a:ext uri="{FF2B5EF4-FFF2-40B4-BE49-F238E27FC236}">
                <a16:creationId xmlns:a16="http://schemas.microsoft.com/office/drawing/2014/main" id="{2EC379C7-4761-1E53-1C81-C64EF82652B4}"/>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9" name="Text Placeholder 11">
            <a:extLst>
              <a:ext uri="{FF2B5EF4-FFF2-40B4-BE49-F238E27FC236}">
                <a16:creationId xmlns:a16="http://schemas.microsoft.com/office/drawing/2014/main" id="{230060C3-E814-02B0-FD99-24A0CD5CA11F}"/>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10" name="Picture 9">
            <a:extLst>
              <a:ext uri="{FF2B5EF4-FFF2-40B4-BE49-F238E27FC236}">
                <a16:creationId xmlns:a16="http://schemas.microsoft.com/office/drawing/2014/main" id="{77E058C1-C075-E1A0-0704-731D730F619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1141580759"/>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ntent 6: Empty">
    <p:bg>
      <p:bgPr>
        <a:solidFill>
          <a:schemeClr val="bg1"/>
        </a:solidFill>
        <a:effectLst/>
      </p:bgPr>
    </p:bg>
    <p:spTree>
      <p:nvGrpSpPr>
        <p:cNvPr id="1" name=""/>
        <p:cNvGrpSpPr/>
        <p:nvPr/>
      </p:nvGrpSpPr>
      <p:grpSpPr>
        <a:xfrm>
          <a:off x="0" y="0"/>
          <a:ext cx="0" cy="0"/>
          <a:chOff x="0" y="0"/>
          <a:chExt cx="0" cy="0"/>
        </a:xfrm>
      </p:grpSpPr>
      <p:sp>
        <p:nvSpPr>
          <p:cNvPr id="12" name="Text Placeholder 9">
            <a:extLst>
              <a:ext uri="{FF2B5EF4-FFF2-40B4-BE49-F238E27FC236}">
                <a16:creationId xmlns:a16="http://schemas.microsoft.com/office/drawing/2014/main" id="{6E22C5E3-7B3C-57D5-17CC-6B9183211A8A}"/>
              </a:ext>
            </a:extLst>
          </p:cNvPr>
          <p:cNvSpPr>
            <a:spLocks noGrp="1"/>
          </p:cNvSpPr>
          <p:nvPr>
            <p:ph type="body" sz="quarter" idx="75" hasCustomPrompt="1"/>
          </p:nvPr>
        </p:nvSpPr>
        <p:spPr>
          <a:xfrm>
            <a:off x="629336" y="336000"/>
            <a:ext cx="10914963"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6 – Empty: Open Sans, bold 28pt, left align</a:t>
            </a:r>
            <a:endParaRPr lang="en-US" dirty="0"/>
          </a:p>
        </p:txBody>
      </p:sp>
      <p:sp>
        <p:nvSpPr>
          <p:cNvPr id="6" name="Slide Number Placeholder 8">
            <a:extLst>
              <a:ext uri="{FF2B5EF4-FFF2-40B4-BE49-F238E27FC236}">
                <a16:creationId xmlns:a16="http://schemas.microsoft.com/office/drawing/2014/main" id="{162CABB7-54C7-824C-E165-1D2486DBBC5C}"/>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Text Placeholder 11">
            <a:extLst>
              <a:ext uri="{FF2B5EF4-FFF2-40B4-BE49-F238E27FC236}">
                <a16:creationId xmlns:a16="http://schemas.microsoft.com/office/drawing/2014/main" id="{49534EE1-3333-96D7-8107-389641F38A5D}"/>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8" name="Text Placeholder 11">
            <a:extLst>
              <a:ext uri="{FF2B5EF4-FFF2-40B4-BE49-F238E27FC236}">
                <a16:creationId xmlns:a16="http://schemas.microsoft.com/office/drawing/2014/main" id="{89855949-E09D-EFBD-550A-46D66B0B87A1}"/>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9" name="Picture 8">
            <a:extLst>
              <a:ext uri="{FF2B5EF4-FFF2-40B4-BE49-F238E27FC236}">
                <a16:creationId xmlns:a16="http://schemas.microsoft.com/office/drawing/2014/main" id="{FDD69B32-55CC-7E31-2C75-3650BC1CD6B5}"/>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2919887285"/>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ontent 6A: Big Idea">
    <p:bg>
      <p:bgPr>
        <a:solidFill>
          <a:schemeClr val="bg1"/>
        </a:solidFill>
        <a:effectLst/>
      </p:bgPr>
    </p:bg>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4CC0B901-17E1-8077-163A-DA6B1696130A}"/>
              </a:ext>
            </a:extLst>
          </p:cNvPr>
          <p:cNvSpPr>
            <a:spLocks noGrp="1"/>
          </p:cNvSpPr>
          <p:nvPr>
            <p:ph type="pic" sz="quarter" idx="17" hasCustomPrompt="1"/>
          </p:nvPr>
        </p:nvSpPr>
        <p:spPr>
          <a:xfrm>
            <a:off x="0" y="0"/>
            <a:ext cx="12192000" cy="6858000"/>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Image</a:t>
            </a:r>
            <a:r>
              <a:rPr lang="x-none"/>
              <a:t>:</a:t>
            </a:r>
            <a:r>
              <a:rPr lang="en-US"/>
              <a:t> Maximum H14 x W24cm</a:t>
            </a:r>
          </a:p>
        </p:txBody>
      </p:sp>
      <p:sp>
        <p:nvSpPr>
          <p:cNvPr id="4" name="Title 1">
            <a:extLst>
              <a:ext uri="{FF2B5EF4-FFF2-40B4-BE49-F238E27FC236}">
                <a16:creationId xmlns:a16="http://schemas.microsoft.com/office/drawing/2014/main" id="{37845CD1-2D9B-3C19-705F-9E7D01EDCEB5}"/>
              </a:ext>
            </a:extLst>
          </p:cNvPr>
          <p:cNvSpPr>
            <a:spLocks noGrp="1"/>
          </p:cNvSpPr>
          <p:nvPr>
            <p:ph type="ctrTitle" hasCustomPrompt="1"/>
          </p:nvPr>
        </p:nvSpPr>
        <p:spPr>
          <a:xfrm>
            <a:off x="960000" y="1548383"/>
            <a:ext cx="9364730" cy="1385083"/>
          </a:xfrm>
          <a:prstGeom prst="rect">
            <a:avLst/>
          </a:prstGeom>
          <a:solidFill>
            <a:schemeClr val="bg1"/>
          </a:solidFill>
        </p:spPr>
        <p:txBody>
          <a:bodyPr lIns="180000" tIns="180000" rIns="180000" bIns="90000" anchor="t" anchorCtr="0">
            <a:normAutofit/>
          </a:bodyPr>
          <a:lstStyle>
            <a:lvl1pPr algn="l">
              <a:lnSpc>
                <a:spcPct val="100000"/>
              </a:lnSpc>
              <a:defRPr sz="36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GB" dirty="0"/>
              <a:t>CONTENT 6A – BIG IDEA: OPEN SANS, BOLD 36, LEFT ALIGN</a:t>
            </a:r>
            <a:endParaRPr lang="en-US" dirty="0"/>
          </a:p>
        </p:txBody>
      </p:sp>
      <p:sp>
        <p:nvSpPr>
          <p:cNvPr id="5" name="Text Placeholder 9">
            <a:extLst>
              <a:ext uri="{FF2B5EF4-FFF2-40B4-BE49-F238E27FC236}">
                <a16:creationId xmlns:a16="http://schemas.microsoft.com/office/drawing/2014/main" id="{80CDB7FD-0D06-EF22-A67B-0F6F1A9A2A90}"/>
              </a:ext>
            </a:extLst>
          </p:cNvPr>
          <p:cNvSpPr>
            <a:spLocks noGrp="1"/>
          </p:cNvSpPr>
          <p:nvPr>
            <p:ph type="body" sz="quarter" idx="10" hasCustomPrompt="1"/>
          </p:nvPr>
        </p:nvSpPr>
        <p:spPr>
          <a:xfrm>
            <a:off x="959998" y="2940535"/>
            <a:ext cx="9364729" cy="1968000"/>
          </a:xfrm>
          <a:prstGeom prst="rect">
            <a:avLst/>
          </a:prstGeom>
          <a:solidFill>
            <a:schemeClr val="bg1"/>
          </a:solidFill>
        </p:spPr>
        <p:txBody>
          <a:bodyPr lIns="180000" tIns="90000" rIns="180000" bIns="90000">
            <a:normAutofit/>
          </a:bodyPr>
          <a:lstStyle>
            <a:lvl1pPr marL="0" marR="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sz="2400" b="0"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marL="0" marR="0" lvl="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a:pPr>
            <a:r>
              <a:rPr lang="en-GB" dirty="0"/>
              <a:t>Sub-title: Open Sans, regular 24pt, left align, </a:t>
            </a:r>
            <a:br>
              <a:rPr lang="en-GB" dirty="0"/>
            </a:br>
            <a:r>
              <a:rPr lang="en-GB" dirty="0"/>
              <a:t>maximum 30 words</a:t>
            </a:r>
            <a:endParaRPr lang="en-US" dirty="0"/>
          </a:p>
        </p:txBody>
      </p:sp>
      <p:sp>
        <p:nvSpPr>
          <p:cNvPr id="9" name="Slide Number Placeholder 8">
            <a:extLst>
              <a:ext uri="{FF2B5EF4-FFF2-40B4-BE49-F238E27FC236}">
                <a16:creationId xmlns:a16="http://schemas.microsoft.com/office/drawing/2014/main" id="{273D66BE-F148-F91D-AD95-A54A1A3D27E2}"/>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Text Placeholder 11">
            <a:extLst>
              <a:ext uri="{FF2B5EF4-FFF2-40B4-BE49-F238E27FC236}">
                <a16:creationId xmlns:a16="http://schemas.microsoft.com/office/drawing/2014/main" id="{7B83E1FF-8211-BA31-85C9-3115E2F55FAD}"/>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1" name="Text Placeholder 11">
            <a:extLst>
              <a:ext uri="{FF2B5EF4-FFF2-40B4-BE49-F238E27FC236}">
                <a16:creationId xmlns:a16="http://schemas.microsoft.com/office/drawing/2014/main" id="{4242E56D-655D-74FC-8229-B1E5B53012DB}"/>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12" name="Picture 11">
            <a:extLst>
              <a:ext uri="{FF2B5EF4-FFF2-40B4-BE49-F238E27FC236}">
                <a16:creationId xmlns:a16="http://schemas.microsoft.com/office/drawing/2014/main" id="{67B4AB05-332A-F13C-4403-72895FE3CFF1}"/>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431269969"/>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ontent 6B: Big Idea">
    <p:bg>
      <p:bgPr>
        <a:solidFill>
          <a:schemeClr val="bg1"/>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417A784F-7414-BE51-E192-5449B8C99708}"/>
              </a:ext>
            </a:extLst>
          </p:cNvPr>
          <p:cNvSpPr>
            <a:spLocks noGrp="1"/>
          </p:cNvSpPr>
          <p:nvPr>
            <p:ph type="pic" sz="quarter" idx="17" hasCustomPrompt="1"/>
          </p:nvPr>
        </p:nvSpPr>
        <p:spPr>
          <a:xfrm>
            <a:off x="-13567" y="0"/>
            <a:ext cx="12205567" cy="6858000"/>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Image</a:t>
            </a:r>
            <a:r>
              <a:rPr lang="x-none"/>
              <a:t>:</a:t>
            </a:r>
            <a:r>
              <a:rPr lang="en-US"/>
              <a:t> Maximum H14 x W24cm</a:t>
            </a:r>
          </a:p>
        </p:txBody>
      </p:sp>
      <p:sp>
        <p:nvSpPr>
          <p:cNvPr id="7" name="Text Placeholder 9">
            <a:extLst>
              <a:ext uri="{FF2B5EF4-FFF2-40B4-BE49-F238E27FC236}">
                <a16:creationId xmlns:a16="http://schemas.microsoft.com/office/drawing/2014/main" id="{AACAF251-2476-4D80-ACDD-9BEEA1667F08}"/>
              </a:ext>
            </a:extLst>
          </p:cNvPr>
          <p:cNvSpPr>
            <a:spLocks noGrp="1"/>
          </p:cNvSpPr>
          <p:nvPr>
            <p:ph type="body" sz="quarter" idx="64" hasCustomPrompt="1"/>
          </p:nvPr>
        </p:nvSpPr>
        <p:spPr>
          <a:xfrm>
            <a:off x="-13567" y="0"/>
            <a:ext cx="5832267" cy="6858000"/>
          </a:xfrm>
          <a:prstGeom prst="rect">
            <a:avLst/>
          </a:prstGeom>
          <a:solidFill>
            <a:schemeClr val="tx1">
              <a:alpha val="75000"/>
            </a:schemeClr>
          </a:solidFill>
        </p:spPr>
        <p:txBody>
          <a:bodyPr lIns="180000" tIns="90000" rIns="180000" bIns="90000">
            <a:normAutofit/>
          </a:bodyPr>
          <a:lstStyle>
            <a:lvl1pPr marL="0" marR="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sz="1867"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marL="0" marR="0" lvl="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a:pPr>
            <a:r>
              <a:rPr lang="en-GB" dirty="0"/>
              <a:t>Background</a:t>
            </a:r>
            <a:endParaRPr lang="en-US" dirty="0"/>
          </a:p>
        </p:txBody>
      </p:sp>
      <p:pic>
        <p:nvPicPr>
          <p:cNvPr id="17" name="Picture 16">
            <a:extLst>
              <a:ext uri="{FF2B5EF4-FFF2-40B4-BE49-F238E27FC236}">
                <a16:creationId xmlns:a16="http://schemas.microsoft.com/office/drawing/2014/main" id="{7291EB57-8A0C-4E4F-32BE-9965DEAD2001}"/>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18" name="Title 1">
            <a:extLst>
              <a:ext uri="{FF2B5EF4-FFF2-40B4-BE49-F238E27FC236}">
                <a16:creationId xmlns:a16="http://schemas.microsoft.com/office/drawing/2014/main" id="{6CA89DAC-E4E0-4E44-252D-76907FA0EBF0}"/>
              </a:ext>
            </a:extLst>
          </p:cNvPr>
          <p:cNvSpPr>
            <a:spLocks noGrp="1"/>
          </p:cNvSpPr>
          <p:nvPr>
            <p:ph type="ctrTitle" hasCustomPrompt="1"/>
          </p:nvPr>
        </p:nvSpPr>
        <p:spPr>
          <a:xfrm>
            <a:off x="408105" y="1243613"/>
            <a:ext cx="4800000" cy="1920000"/>
          </a:xfrm>
          <a:prstGeom prst="rect">
            <a:avLst/>
          </a:prstGeom>
          <a:noFill/>
        </p:spPr>
        <p:txBody>
          <a:bodyPr lIns="180000" tIns="180000" rIns="180000" bIns="90000" anchor="t" anchorCtr="0">
            <a:normAutofit/>
          </a:bodyPr>
          <a:lstStyle>
            <a:lvl1pPr algn="l">
              <a:lnSpc>
                <a:spcPct val="100000"/>
              </a:lnSpc>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dirty="0"/>
              <a:t>CONTENT 6B  – IMAGE &amp; BIG IDEA SHOUT-OUT</a:t>
            </a:r>
            <a:endParaRPr lang="en-US" dirty="0"/>
          </a:p>
        </p:txBody>
      </p:sp>
      <p:sp>
        <p:nvSpPr>
          <p:cNvPr id="19" name="Text Placeholder 9">
            <a:extLst>
              <a:ext uri="{FF2B5EF4-FFF2-40B4-BE49-F238E27FC236}">
                <a16:creationId xmlns:a16="http://schemas.microsoft.com/office/drawing/2014/main" id="{33E7E1DE-7293-D198-826C-BC160995C997}"/>
              </a:ext>
            </a:extLst>
          </p:cNvPr>
          <p:cNvSpPr>
            <a:spLocks noGrp="1"/>
          </p:cNvSpPr>
          <p:nvPr>
            <p:ph type="body" sz="quarter" idx="10" hasCustomPrompt="1"/>
          </p:nvPr>
        </p:nvSpPr>
        <p:spPr>
          <a:xfrm>
            <a:off x="408104" y="3163613"/>
            <a:ext cx="4800000" cy="1920000"/>
          </a:xfrm>
          <a:prstGeom prst="rect">
            <a:avLst/>
          </a:prstGeom>
          <a:noFill/>
        </p:spPr>
        <p:txBody>
          <a:bodyPr lIns="180000" tIns="90000" rIns="180000" bIns="90000">
            <a:normAutofit/>
          </a:bodyPr>
          <a:lstStyle>
            <a:lvl1pPr marL="0" marR="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sz="20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marL="0" marR="0" lvl="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a:pPr>
            <a:r>
              <a:rPr lang="en-GB" dirty="0"/>
              <a:t>Sub-title: Open Sans, regular 20pt, left align, maximum 30 words</a:t>
            </a:r>
            <a:endParaRPr lang="en-US" dirty="0"/>
          </a:p>
        </p:txBody>
      </p:sp>
      <p:sp>
        <p:nvSpPr>
          <p:cNvPr id="2" name="Slide Number Placeholder 8">
            <a:extLst>
              <a:ext uri="{FF2B5EF4-FFF2-40B4-BE49-F238E27FC236}">
                <a16:creationId xmlns:a16="http://schemas.microsoft.com/office/drawing/2014/main" id="{57314563-9F6C-D44E-2160-176F9DA929A6}"/>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1"/>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 name="Text Placeholder 11">
            <a:extLst>
              <a:ext uri="{FF2B5EF4-FFF2-40B4-BE49-F238E27FC236}">
                <a16:creationId xmlns:a16="http://schemas.microsoft.com/office/drawing/2014/main" id="{66BDA211-FEC9-9634-748F-6E5E2F8FB1C6}"/>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4" name="Text Placeholder 11">
            <a:extLst>
              <a:ext uri="{FF2B5EF4-FFF2-40B4-BE49-F238E27FC236}">
                <a16:creationId xmlns:a16="http://schemas.microsoft.com/office/drawing/2014/main" id="{800B20B5-CE7B-FC6F-55FA-774AEA1024A8}"/>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2149123598"/>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ontent 6C: Big Idea">
    <p:bg>
      <p:bgPr>
        <a:solidFill>
          <a:schemeClr val="bg1"/>
        </a:solidFill>
        <a:effectLst/>
      </p:bgPr>
    </p:bg>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3B9FCFF1-B934-BF0B-D7B3-80BBD4A8D658}"/>
              </a:ext>
            </a:extLst>
          </p:cNvPr>
          <p:cNvSpPr>
            <a:spLocks noGrp="1"/>
          </p:cNvSpPr>
          <p:nvPr>
            <p:ph type="body" sz="quarter" idx="64" hasCustomPrompt="1"/>
          </p:nvPr>
        </p:nvSpPr>
        <p:spPr>
          <a:xfrm>
            <a:off x="-13567" y="0"/>
            <a:ext cx="5832267" cy="6858000"/>
          </a:xfrm>
          <a:prstGeom prst="rect">
            <a:avLst/>
          </a:prstGeom>
          <a:solidFill>
            <a:schemeClr val="accent1"/>
          </a:solidFill>
        </p:spPr>
        <p:txBody>
          <a:bodyPr lIns="180000" tIns="90000" rIns="180000" bIns="90000">
            <a:normAutofit/>
          </a:bodyPr>
          <a:lstStyle>
            <a:lvl1pPr marL="0" marR="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sz="1867"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marL="0" marR="0" lvl="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a:pPr>
            <a:r>
              <a:rPr lang="en-GB" dirty="0"/>
              <a:t>Background</a:t>
            </a:r>
            <a:endParaRPr lang="en-US" dirty="0"/>
          </a:p>
        </p:txBody>
      </p:sp>
      <p:sp>
        <p:nvSpPr>
          <p:cNvPr id="8" name="Title 1">
            <a:extLst>
              <a:ext uri="{FF2B5EF4-FFF2-40B4-BE49-F238E27FC236}">
                <a16:creationId xmlns:a16="http://schemas.microsoft.com/office/drawing/2014/main" id="{19866735-6336-1A08-34D1-6100A04FF3EE}"/>
              </a:ext>
            </a:extLst>
          </p:cNvPr>
          <p:cNvSpPr>
            <a:spLocks noGrp="1"/>
          </p:cNvSpPr>
          <p:nvPr>
            <p:ph type="ctrTitle" hasCustomPrompt="1"/>
          </p:nvPr>
        </p:nvSpPr>
        <p:spPr>
          <a:xfrm>
            <a:off x="408105" y="1243613"/>
            <a:ext cx="4800000" cy="1920000"/>
          </a:xfrm>
          <a:prstGeom prst="rect">
            <a:avLst/>
          </a:prstGeom>
          <a:noFill/>
        </p:spPr>
        <p:txBody>
          <a:bodyPr lIns="180000" tIns="180000" rIns="180000" bIns="90000" anchor="t" anchorCtr="0">
            <a:normAutofit/>
          </a:bodyPr>
          <a:lstStyle>
            <a:lvl1pPr algn="l">
              <a:lnSpc>
                <a:spcPct val="100000"/>
              </a:lnSpc>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dirty="0"/>
              <a:t>CONTENT 6C  – IMAGE &amp; BIG IDEA SHOUT-OUT</a:t>
            </a:r>
            <a:endParaRPr lang="en-US" dirty="0"/>
          </a:p>
        </p:txBody>
      </p:sp>
      <p:sp>
        <p:nvSpPr>
          <p:cNvPr id="9" name="Text Placeholder 9">
            <a:extLst>
              <a:ext uri="{FF2B5EF4-FFF2-40B4-BE49-F238E27FC236}">
                <a16:creationId xmlns:a16="http://schemas.microsoft.com/office/drawing/2014/main" id="{049309B4-BD48-1BFE-3F27-5E519BB18EA0}"/>
              </a:ext>
            </a:extLst>
          </p:cNvPr>
          <p:cNvSpPr>
            <a:spLocks noGrp="1"/>
          </p:cNvSpPr>
          <p:nvPr>
            <p:ph type="body" sz="quarter" idx="10" hasCustomPrompt="1"/>
          </p:nvPr>
        </p:nvSpPr>
        <p:spPr>
          <a:xfrm>
            <a:off x="408104" y="3163613"/>
            <a:ext cx="4800000" cy="1920000"/>
          </a:xfrm>
          <a:prstGeom prst="rect">
            <a:avLst/>
          </a:prstGeom>
          <a:noFill/>
        </p:spPr>
        <p:txBody>
          <a:bodyPr lIns="180000" tIns="90000" rIns="180000" bIns="90000">
            <a:normAutofit/>
          </a:bodyPr>
          <a:lstStyle>
            <a:lvl1pPr marL="0" marR="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sz="20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marL="0" marR="0" lvl="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a:pPr>
            <a:r>
              <a:rPr lang="en-GB" dirty="0"/>
              <a:t>Sub-title: Open Sans, regular 20pt, left align, maximum 30 words</a:t>
            </a:r>
            <a:endParaRPr lang="en-US" dirty="0"/>
          </a:p>
        </p:txBody>
      </p:sp>
      <p:pic>
        <p:nvPicPr>
          <p:cNvPr id="14" name="Picture 13">
            <a:extLst>
              <a:ext uri="{FF2B5EF4-FFF2-40B4-BE49-F238E27FC236}">
                <a16:creationId xmlns:a16="http://schemas.microsoft.com/office/drawing/2014/main" id="{8DA46C5C-A9AD-87CC-04E4-4E98695B2125}"/>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4" name="Text Placeholder 11">
            <a:extLst>
              <a:ext uri="{FF2B5EF4-FFF2-40B4-BE49-F238E27FC236}">
                <a16:creationId xmlns:a16="http://schemas.microsoft.com/office/drawing/2014/main" id="{B3747297-C2D4-8A2E-D613-D5ECA4642D48}"/>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5" name="Text Placeholder 11">
            <a:extLst>
              <a:ext uri="{FF2B5EF4-FFF2-40B4-BE49-F238E27FC236}">
                <a16:creationId xmlns:a16="http://schemas.microsoft.com/office/drawing/2014/main" id="{F23981C8-433D-3917-806B-2D4A52A6FA6E}"/>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
        <p:nvSpPr>
          <p:cNvPr id="10" name="Slide Number Placeholder 8">
            <a:extLst>
              <a:ext uri="{FF2B5EF4-FFF2-40B4-BE49-F238E27FC236}">
                <a16:creationId xmlns:a16="http://schemas.microsoft.com/office/drawing/2014/main" id="{58E142F4-DFD7-8A95-4032-C73B8B32A7FC}"/>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1"/>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24295398"/>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Figures: Key Data">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6D9D3F76-602E-E21A-7714-EDA9DA47126B}"/>
              </a:ext>
            </a:extLst>
          </p:cNvPr>
          <p:cNvSpPr>
            <a:spLocks noGrp="1"/>
          </p:cNvSpPr>
          <p:nvPr>
            <p:ph type="ctrTitle" hasCustomPrompt="1"/>
          </p:nvPr>
        </p:nvSpPr>
        <p:spPr>
          <a:xfrm>
            <a:off x="4079997" y="1202343"/>
            <a:ext cx="3840000" cy="960000"/>
          </a:xfrm>
          <a:prstGeom prst="rect">
            <a:avLst/>
          </a:prstGeom>
          <a:solidFill>
            <a:schemeClr val="accent1"/>
          </a:solidFill>
        </p:spPr>
        <p:txBody>
          <a:bodyPr lIns="90000" tIns="90000" rIns="90000" bIns="90000" anchor="t" anchorCtr="0">
            <a:normAutofit/>
          </a:bodyPr>
          <a:lstStyle>
            <a:lvl1pPr algn="ctr">
              <a:lnSpc>
                <a:spcPct val="100000"/>
              </a:lnSpc>
              <a:defRPr sz="4667"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dirty="0"/>
              <a:t>123,456,789</a:t>
            </a:r>
            <a:endParaRPr lang="en-US" dirty="0"/>
          </a:p>
        </p:txBody>
      </p:sp>
      <p:sp>
        <p:nvSpPr>
          <p:cNvPr id="9" name="Text Placeholder 11">
            <a:extLst>
              <a:ext uri="{FF2B5EF4-FFF2-40B4-BE49-F238E27FC236}">
                <a16:creationId xmlns:a16="http://schemas.microsoft.com/office/drawing/2014/main" id="{72B9D25C-9244-696D-BFDD-3099251F366C}"/>
              </a:ext>
            </a:extLst>
          </p:cNvPr>
          <p:cNvSpPr>
            <a:spLocks noGrp="1"/>
          </p:cNvSpPr>
          <p:nvPr>
            <p:ph type="body" sz="quarter" idx="54" hasCustomPrompt="1"/>
          </p:nvPr>
        </p:nvSpPr>
        <p:spPr>
          <a:xfrm>
            <a:off x="959995" y="2323759"/>
            <a:ext cx="10080000" cy="336000"/>
          </a:xfrm>
          <a:prstGeom prst="rect">
            <a:avLst/>
          </a:prstGeom>
        </p:spPr>
        <p:txBody>
          <a:bodyPr vert="horz" lIns="0" tIns="0" rIns="0" anchor="t">
            <a:noAutofit/>
          </a:bodyPr>
          <a:lstStyle>
            <a:lvl1pPr marL="0" indent="0" algn="ctr">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Paragraph: Open San, bold 16pt, </a:t>
            </a:r>
            <a:r>
              <a:rPr lang="en-SG" dirty="0" err="1"/>
              <a:t>center</a:t>
            </a:r>
            <a:r>
              <a:rPr lang="en-SG" dirty="0"/>
              <a:t> align</a:t>
            </a:r>
          </a:p>
        </p:txBody>
      </p:sp>
      <p:sp>
        <p:nvSpPr>
          <p:cNvPr id="10" name="Text Placeholder 11">
            <a:extLst>
              <a:ext uri="{FF2B5EF4-FFF2-40B4-BE49-F238E27FC236}">
                <a16:creationId xmlns:a16="http://schemas.microsoft.com/office/drawing/2014/main" id="{4FEF2EEF-9BF6-F9C5-9256-AFA690578367}"/>
              </a:ext>
            </a:extLst>
          </p:cNvPr>
          <p:cNvSpPr>
            <a:spLocks noGrp="1"/>
          </p:cNvSpPr>
          <p:nvPr>
            <p:ph type="body" sz="quarter" idx="55" hasCustomPrompt="1"/>
          </p:nvPr>
        </p:nvSpPr>
        <p:spPr>
          <a:xfrm>
            <a:off x="959995" y="3901123"/>
            <a:ext cx="10080000" cy="336000"/>
          </a:xfrm>
          <a:prstGeom prst="rect">
            <a:avLst/>
          </a:prstGeom>
        </p:spPr>
        <p:txBody>
          <a:bodyPr vert="horz" lIns="0" tIns="0" rIns="0" anchor="t">
            <a:noAutofit/>
          </a:bodyPr>
          <a:lstStyle>
            <a:lvl1pPr marL="0" indent="0" algn="ctr">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Paragraph: Open San, bold 16pt, </a:t>
            </a:r>
            <a:r>
              <a:rPr lang="en-SG" err="1"/>
              <a:t>center</a:t>
            </a:r>
            <a:r>
              <a:rPr lang="en-SG"/>
              <a:t> align</a:t>
            </a:r>
          </a:p>
        </p:txBody>
      </p:sp>
      <p:sp>
        <p:nvSpPr>
          <p:cNvPr id="11" name="Text Placeholder 11">
            <a:extLst>
              <a:ext uri="{FF2B5EF4-FFF2-40B4-BE49-F238E27FC236}">
                <a16:creationId xmlns:a16="http://schemas.microsoft.com/office/drawing/2014/main" id="{67871BE7-1363-948E-51C8-E98BA1FC815B}"/>
              </a:ext>
            </a:extLst>
          </p:cNvPr>
          <p:cNvSpPr>
            <a:spLocks noGrp="1"/>
          </p:cNvSpPr>
          <p:nvPr>
            <p:ph type="body" sz="quarter" idx="56" hasCustomPrompt="1"/>
          </p:nvPr>
        </p:nvSpPr>
        <p:spPr>
          <a:xfrm>
            <a:off x="959995" y="5471955"/>
            <a:ext cx="10080000" cy="336000"/>
          </a:xfrm>
          <a:prstGeom prst="rect">
            <a:avLst/>
          </a:prstGeom>
        </p:spPr>
        <p:txBody>
          <a:bodyPr vert="horz" lIns="0" tIns="0" rIns="0" anchor="t">
            <a:noAutofit/>
          </a:bodyPr>
          <a:lstStyle>
            <a:lvl1pPr marL="0" indent="0" algn="ctr">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Paragraph: Open San, bold 16pt, </a:t>
            </a:r>
            <a:r>
              <a:rPr lang="en-SG" err="1"/>
              <a:t>center</a:t>
            </a:r>
            <a:r>
              <a:rPr lang="en-SG"/>
              <a:t> align</a:t>
            </a:r>
          </a:p>
        </p:txBody>
      </p:sp>
      <p:sp>
        <p:nvSpPr>
          <p:cNvPr id="17" name="Text Placeholder 3">
            <a:extLst>
              <a:ext uri="{FF2B5EF4-FFF2-40B4-BE49-F238E27FC236}">
                <a16:creationId xmlns:a16="http://schemas.microsoft.com/office/drawing/2014/main" id="{B0B82DF9-B792-C863-B52E-C666A64C0955}"/>
              </a:ext>
            </a:extLst>
          </p:cNvPr>
          <p:cNvSpPr>
            <a:spLocks noGrp="1"/>
          </p:cNvSpPr>
          <p:nvPr>
            <p:ph type="body" sz="quarter" idx="64" hasCustomPrompt="1"/>
          </p:nvPr>
        </p:nvSpPr>
        <p:spPr>
          <a:xfrm>
            <a:off x="4775200" y="2779433"/>
            <a:ext cx="2641600" cy="960967"/>
          </a:xfrm>
          <a:solidFill>
            <a:schemeClr val="accent2"/>
          </a:solidFill>
        </p:spPr>
        <p:txBody>
          <a:bodyPr tIns="90000" anchor="ctr" anchorCtr="0">
            <a:normAutofit/>
          </a:bodyPr>
          <a:lstStyle>
            <a:lvl1pPr marL="0" indent="0" algn="ctr">
              <a:buFont typeface="Arial" panose="020B0604020202020204" pitchFamily="34" charset="0"/>
              <a:buNone/>
              <a:defRPr sz="4667"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987,654</a:t>
            </a:r>
          </a:p>
        </p:txBody>
      </p:sp>
      <p:sp>
        <p:nvSpPr>
          <p:cNvPr id="18" name="Text Placeholder 3">
            <a:extLst>
              <a:ext uri="{FF2B5EF4-FFF2-40B4-BE49-F238E27FC236}">
                <a16:creationId xmlns:a16="http://schemas.microsoft.com/office/drawing/2014/main" id="{7AC8AD83-38D9-2FEF-A964-B93F91569522}"/>
              </a:ext>
            </a:extLst>
          </p:cNvPr>
          <p:cNvSpPr>
            <a:spLocks noGrp="1"/>
          </p:cNvSpPr>
          <p:nvPr>
            <p:ph type="body" sz="quarter" idx="66" hasCustomPrompt="1"/>
          </p:nvPr>
        </p:nvSpPr>
        <p:spPr>
          <a:xfrm>
            <a:off x="5039997" y="4350055"/>
            <a:ext cx="1920000" cy="960967"/>
          </a:xfrm>
          <a:solidFill>
            <a:schemeClr val="accent3"/>
          </a:solidFill>
        </p:spPr>
        <p:txBody>
          <a:bodyPr tIns="90000" anchor="ctr" anchorCtr="0">
            <a:normAutofit/>
          </a:bodyPr>
          <a:lstStyle>
            <a:lvl1pPr marL="0" indent="0" algn="ctr">
              <a:buFont typeface="Arial" panose="020B0604020202020204" pitchFamily="34" charset="0"/>
              <a:buNone/>
              <a:defRPr sz="4667"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100%</a:t>
            </a:r>
          </a:p>
        </p:txBody>
      </p:sp>
      <p:sp>
        <p:nvSpPr>
          <p:cNvPr id="19" name="Text Placeholder 9">
            <a:extLst>
              <a:ext uri="{FF2B5EF4-FFF2-40B4-BE49-F238E27FC236}">
                <a16:creationId xmlns:a16="http://schemas.microsoft.com/office/drawing/2014/main" id="{CAB79523-2FD7-7D9B-BF53-27AE39185A52}"/>
              </a:ext>
            </a:extLst>
          </p:cNvPr>
          <p:cNvSpPr>
            <a:spLocks noGrp="1"/>
          </p:cNvSpPr>
          <p:nvPr>
            <p:ph type="body" sz="quarter" idx="75" hasCustomPrompt="1"/>
          </p:nvPr>
        </p:nvSpPr>
        <p:spPr>
          <a:xfrm>
            <a:off x="959995" y="336000"/>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Figures – Key Data: Open Sans, bold 28pt, left align</a:t>
            </a:r>
            <a:endParaRPr lang="en-US" dirty="0"/>
          </a:p>
        </p:txBody>
      </p:sp>
      <p:sp>
        <p:nvSpPr>
          <p:cNvPr id="16" name="Slide Number Placeholder 8">
            <a:extLst>
              <a:ext uri="{FF2B5EF4-FFF2-40B4-BE49-F238E27FC236}">
                <a16:creationId xmlns:a16="http://schemas.microsoft.com/office/drawing/2014/main" id="{D2233250-B3C2-A2FA-BC6A-C2C422333FEE}"/>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0" name="Text Placeholder 11">
            <a:extLst>
              <a:ext uri="{FF2B5EF4-FFF2-40B4-BE49-F238E27FC236}">
                <a16:creationId xmlns:a16="http://schemas.microsoft.com/office/drawing/2014/main" id="{C8DC3257-7234-DE6F-81DF-595D118B112E}"/>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21" name="Text Placeholder 11">
            <a:extLst>
              <a:ext uri="{FF2B5EF4-FFF2-40B4-BE49-F238E27FC236}">
                <a16:creationId xmlns:a16="http://schemas.microsoft.com/office/drawing/2014/main" id="{884EC961-E7AC-027B-91B1-ECE8819FABA6}"/>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22" name="Picture 21">
            <a:extLst>
              <a:ext uri="{FF2B5EF4-FFF2-40B4-BE49-F238E27FC236}">
                <a16:creationId xmlns:a16="http://schemas.microsoft.com/office/drawing/2014/main" id="{297D820A-269C-38CF-EB0B-BB232AAE997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2112072824"/>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 Columns (Icons)">
    <p:bg>
      <p:bgPr>
        <a:solidFill>
          <a:schemeClr val="bg1"/>
        </a:solidFill>
        <a:effectLst/>
      </p:bgPr>
    </p:bg>
    <p:spTree>
      <p:nvGrpSpPr>
        <p:cNvPr id="1" name=""/>
        <p:cNvGrpSpPr/>
        <p:nvPr/>
      </p:nvGrpSpPr>
      <p:grpSpPr>
        <a:xfrm>
          <a:off x="0" y="0"/>
          <a:ext cx="0" cy="0"/>
          <a:chOff x="0" y="0"/>
          <a:chExt cx="0" cy="0"/>
        </a:xfrm>
      </p:grpSpPr>
      <p:sp>
        <p:nvSpPr>
          <p:cNvPr id="8" name="Text Placeholder 11">
            <a:extLst>
              <a:ext uri="{FF2B5EF4-FFF2-40B4-BE49-F238E27FC236}">
                <a16:creationId xmlns:a16="http://schemas.microsoft.com/office/drawing/2014/main" id="{491DAA56-4D18-4E53-8300-291B375944D7}"/>
              </a:ext>
            </a:extLst>
          </p:cNvPr>
          <p:cNvSpPr>
            <a:spLocks noGrp="1"/>
          </p:cNvSpPr>
          <p:nvPr>
            <p:ph type="body" sz="quarter" idx="120" hasCustomPrompt="1"/>
          </p:nvPr>
        </p:nvSpPr>
        <p:spPr>
          <a:xfrm>
            <a:off x="629337" y="2162437"/>
            <a:ext cx="4800000" cy="3840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60 words</a:t>
            </a:r>
            <a:endParaRPr lang="en-SG" dirty="0"/>
          </a:p>
        </p:txBody>
      </p:sp>
      <p:sp>
        <p:nvSpPr>
          <p:cNvPr id="9" name="Text Placeholder 9">
            <a:extLst>
              <a:ext uri="{FF2B5EF4-FFF2-40B4-BE49-F238E27FC236}">
                <a16:creationId xmlns:a16="http://schemas.microsoft.com/office/drawing/2014/main" id="{0A56C555-217D-48C1-92A2-D4A6491C1E88}"/>
              </a:ext>
            </a:extLst>
          </p:cNvPr>
          <p:cNvSpPr>
            <a:spLocks noGrp="1"/>
          </p:cNvSpPr>
          <p:nvPr>
            <p:ph type="body" sz="quarter" idx="75" hasCustomPrompt="1"/>
          </p:nvPr>
        </p:nvSpPr>
        <p:spPr>
          <a:xfrm>
            <a:off x="629337" y="328785"/>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2 Columns (Icons): Open Sans, bold 28pt, left align</a:t>
            </a:r>
            <a:endParaRPr lang="en-US" dirty="0"/>
          </a:p>
        </p:txBody>
      </p:sp>
      <p:sp>
        <p:nvSpPr>
          <p:cNvPr id="10" name="Text Placeholder 11">
            <a:extLst>
              <a:ext uri="{FF2B5EF4-FFF2-40B4-BE49-F238E27FC236}">
                <a16:creationId xmlns:a16="http://schemas.microsoft.com/office/drawing/2014/main" id="{B1C56639-6423-A43C-48C2-0D3471DD73AE}"/>
              </a:ext>
            </a:extLst>
          </p:cNvPr>
          <p:cNvSpPr>
            <a:spLocks noGrp="1"/>
          </p:cNvSpPr>
          <p:nvPr>
            <p:ph type="body" sz="quarter" idx="123" hasCustomPrompt="1"/>
          </p:nvPr>
        </p:nvSpPr>
        <p:spPr>
          <a:xfrm>
            <a:off x="5909337" y="2162437"/>
            <a:ext cx="4800000" cy="3840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latin typeface="Open Sans" panose="020B0606030504020204" pitchFamily="34" charset="0"/>
                <a:ea typeface="Open Sans" panose="020B0606030504020204" pitchFamily="34" charset="0"/>
                <a:cs typeface="Open Sans" panose="020B0606030504020204" pitchFamily="34" charset="0"/>
              </a:defRPr>
            </a:lvl1pPr>
          </a:lstStyle>
          <a:p>
            <a:r>
              <a:rPr lang="en-SG" b="0" i="0" dirty="0">
                <a:solidFill>
                  <a:srgbClr val="000000"/>
                </a:solidFill>
                <a:effectLst/>
                <a:latin typeface="Open Sans" panose="020B0606030504020204" pitchFamily="34" charset="0"/>
              </a:rPr>
              <a:t>Paragraph: Open Sans, regular 20pt, left align, maximum 60 words</a:t>
            </a:r>
            <a:endParaRPr lang="en-SG" dirty="0"/>
          </a:p>
        </p:txBody>
      </p:sp>
      <p:sp>
        <p:nvSpPr>
          <p:cNvPr id="11" name="Picture Placeholder 5">
            <a:extLst>
              <a:ext uri="{FF2B5EF4-FFF2-40B4-BE49-F238E27FC236}">
                <a16:creationId xmlns:a16="http://schemas.microsoft.com/office/drawing/2014/main" id="{552D0AD0-4B15-FFFA-D2F9-7764F5E6DC53}"/>
              </a:ext>
            </a:extLst>
          </p:cNvPr>
          <p:cNvSpPr>
            <a:spLocks noGrp="1"/>
          </p:cNvSpPr>
          <p:nvPr>
            <p:ph type="pic" sz="quarter" idx="17" hasCustomPrompt="1"/>
          </p:nvPr>
        </p:nvSpPr>
        <p:spPr>
          <a:xfrm>
            <a:off x="629337" y="1195223"/>
            <a:ext cx="960000" cy="960000"/>
          </a:xfrm>
          <a:prstGeom prst="rect">
            <a:avLst/>
          </a:prstGeom>
          <a:solidFill>
            <a:schemeClr val="accent1"/>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Icon:</a:t>
            </a:r>
            <a:br>
              <a:rPr lang="en-US"/>
            </a:br>
            <a:r>
              <a:rPr lang="en-US"/>
              <a:t>Maximum</a:t>
            </a:r>
            <a:br>
              <a:rPr lang="en-US"/>
            </a:br>
            <a:r>
              <a:rPr lang="en-US"/>
              <a:t>2 x 2cm</a:t>
            </a:r>
          </a:p>
        </p:txBody>
      </p:sp>
      <p:sp>
        <p:nvSpPr>
          <p:cNvPr id="17" name="Text Placeholder 11">
            <a:extLst>
              <a:ext uri="{FF2B5EF4-FFF2-40B4-BE49-F238E27FC236}">
                <a16:creationId xmlns:a16="http://schemas.microsoft.com/office/drawing/2014/main" id="{EC7C882A-8995-C043-094E-952BB6EF2064}"/>
              </a:ext>
            </a:extLst>
          </p:cNvPr>
          <p:cNvSpPr>
            <a:spLocks noGrp="1"/>
          </p:cNvSpPr>
          <p:nvPr>
            <p:ph type="body" sz="quarter" idx="121" hasCustomPrompt="1"/>
          </p:nvPr>
        </p:nvSpPr>
        <p:spPr>
          <a:xfrm>
            <a:off x="1589337" y="1195223"/>
            <a:ext cx="3840000" cy="960000"/>
          </a:xfrm>
          <a:prstGeom prst="rect">
            <a:avLst/>
          </a:prstGeom>
          <a:solidFill>
            <a:schemeClr val="accent1"/>
          </a:solidFill>
        </p:spPr>
        <p:txBody>
          <a:bodyPr vert="horz" lIns="90000" tIns="90000" rIns="90000" bIns="90000" anchor="t">
            <a:noAutofit/>
          </a:bodyPr>
          <a:lstStyle>
            <a:lvl1pPr marL="0" indent="0" algn="l">
              <a:lnSpc>
                <a:spcPct val="100000"/>
              </a:lnSpc>
              <a:spcBef>
                <a:spcPts val="200"/>
              </a:spcBef>
              <a:buNone/>
              <a:defRPr sz="2133" b="1" i="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Subject</a:t>
            </a:r>
          </a:p>
        </p:txBody>
      </p:sp>
      <p:sp>
        <p:nvSpPr>
          <p:cNvPr id="18" name="Picture Placeholder 5">
            <a:extLst>
              <a:ext uri="{FF2B5EF4-FFF2-40B4-BE49-F238E27FC236}">
                <a16:creationId xmlns:a16="http://schemas.microsoft.com/office/drawing/2014/main" id="{419DE6B0-023F-416B-E835-0BE83B895F77}"/>
              </a:ext>
            </a:extLst>
          </p:cNvPr>
          <p:cNvSpPr>
            <a:spLocks noGrp="1"/>
          </p:cNvSpPr>
          <p:nvPr>
            <p:ph type="pic" sz="quarter" idx="125" hasCustomPrompt="1"/>
          </p:nvPr>
        </p:nvSpPr>
        <p:spPr>
          <a:xfrm>
            <a:off x="5909337" y="1195223"/>
            <a:ext cx="960000" cy="960000"/>
          </a:xfrm>
          <a:prstGeom prst="rect">
            <a:avLst/>
          </a:prstGeom>
          <a:solidFill>
            <a:schemeClr val="accent1"/>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Icon:</a:t>
            </a:r>
            <a:br>
              <a:rPr lang="en-US"/>
            </a:br>
            <a:r>
              <a:rPr lang="en-US"/>
              <a:t>Maximum</a:t>
            </a:r>
            <a:br>
              <a:rPr lang="en-US"/>
            </a:br>
            <a:r>
              <a:rPr lang="en-US"/>
              <a:t>2 x 2cm</a:t>
            </a:r>
          </a:p>
        </p:txBody>
      </p:sp>
      <p:sp>
        <p:nvSpPr>
          <p:cNvPr id="19" name="Text Placeholder 11">
            <a:extLst>
              <a:ext uri="{FF2B5EF4-FFF2-40B4-BE49-F238E27FC236}">
                <a16:creationId xmlns:a16="http://schemas.microsoft.com/office/drawing/2014/main" id="{0E985A43-6E14-88F8-CCD3-CAA6722C5F43}"/>
              </a:ext>
            </a:extLst>
          </p:cNvPr>
          <p:cNvSpPr>
            <a:spLocks noGrp="1"/>
          </p:cNvSpPr>
          <p:nvPr>
            <p:ph type="body" sz="quarter" idx="126" hasCustomPrompt="1"/>
          </p:nvPr>
        </p:nvSpPr>
        <p:spPr>
          <a:xfrm>
            <a:off x="6869337" y="1195223"/>
            <a:ext cx="3840000" cy="960000"/>
          </a:xfrm>
          <a:prstGeom prst="rect">
            <a:avLst/>
          </a:prstGeom>
          <a:solidFill>
            <a:schemeClr val="accent1"/>
          </a:solidFill>
        </p:spPr>
        <p:txBody>
          <a:bodyPr vert="horz" lIns="90000" tIns="90000" rIns="90000" bIns="90000" anchor="t">
            <a:noAutofit/>
          </a:bodyPr>
          <a:lstStyle>
            <a:lvl1pPr marL="0" indent="0" algn="l">
              <a:lnSpc>
                <a:spcPct val="100000"/>
              </a:lnSpc>
              <a:spcBef>
                <a:spcPts val="200"/>
              </a:spcBef>
              <a:buNone/>
              <a:defRPr sz="2133" b="1" i="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Subject</a:t>
            </a:r>
          </a:p>
        </p:txBody>
      </p:sp>
      <p:sp>
        <p:nvSpPr>
          <p:cNvPr id="6" name="Slide Number Placeholder 8">
            <a:extLst>
              <a:ext uri="{FF2B5EF4-FFF2-40B4-BE49-F238E27FC236}">
                <a16:creationId xmlns:a16="http://schemas.microsoft.com/office/drawing/2014/main" id="{E162FC79-3071-CD54-1CAE-6FA2A2798F01}"/>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Text Placeholder 11">
            <a:extLst>
              <a:ext uri="{FF2B5EF4-FFF2-40B4-BE49-F238E27FC236}">
                <a16:creationId xmlns:a16="http://schemas.microsoft.com/office/drawing/2014/main" id="{C1563EFD-D6B2-D12F-F628-69ABC7DE3F67}"/>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5" name="Text Placeholder 11">
            <a:extLst>
              <a:ext uri="{FF2B5EF4-FFF2-40B4-BE49-F238E27FC236}">
                <a16:creationId xmlns:a16="http://schemas.microsoft.com/office/drawing/2014/main" id="{D30481E4-0234-B84F-21AF-614A7FC098A6}"/>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20" name="Picture 19">
            <a:extLst>
              <a:ext uri="{FF2B5EF4-FFF2-40B4-BE49-F238E27FC236}">
                <a16:creationId xmlns:a16="http://schemas.microsoft.com/office/drawing/2014/main" id="{D7D87A30-0A08-76CE-FC91-E4BD5D10E709}"/>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2228419818"/>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 Columns (Icons)">
    <p:bg>
      <p:bgPr>
        <a:solidFill>
          <a:schemeClr val="bg1"/>
        </a:solidFill>
        <a:effectLst/>
      </p:bgPr>
    </p:bg>
    <p:spTree>
      <p:nvGrpSpPr>
        <p:cNvPr id="1" name=""/>
        <p:cNvGrpSpPr/>
        <p:nvPr/>
      </p:nvGrpSpPr>
      <p:grpSpPr>
        <a:xfrm>
          <a:off x="0" y="0"/>
          <a:ext cx="0" cy="0"/>
          <a:chOff x="0" y="0"/>
          <a:chExt cx="0" cy="0"/>
        </a:xfrm>
      </p:grpSpPr>
      <p:sp>
        <p:nvSpPr>
          <p:cNvPr id="34" name="Text Placeholder 11">
            <a:extLst>
              <a:ext uri="{FF2B5EF4-FFF2-40B4-BE49-F238E27FC236}">
                <a16:creationId xmlns:a16="http://schemas.microsoft.com/office/drawing/2014/main" id="{2AE20A20-AEDD-D366-F08B-412333FA23F0}"/>
              </a:ext>
            </a:extLst>
          </p:cNvPr>
          <p:cNvSpPr>
            <a:spLocks noGrp="1"/>
          </p:cNvSpPr>
          <p:nvPr>
            <p:ph type="body" sz="quarter" idx="120" hasCustomPrompt="1"/>
          </p:nvPr>
        </p:nvSpPr>
        <p:spPr>
          <a:xfrm>
            <a:off x="629340" y="2162437"/>
            <a:ext cx="3120000" cy="3693067"/>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35 words</a:t>
            </a:r>
          </a:p>
        </p:txBody>
      </p:sp>
      <p:sp>
        <p:nvSpPr>
          <p:cNvPr id="15" name="Text Placeholder 9">
            <a:extLst>
              <a:ext uri="{FF2B5EF4-FFF2-40B4-BE49-F238E27FC236}">
                <a16:creationId xmlns:a16="http://schemas.microsoft.com/office/drawing/2014/main" id="{3D4C44C7-4B51-CB1B-08B4-2C688F8A84AF}"/>
              </a:ext>
            </a:extLst>
          </p:cNvPr>
          <p:cNvSpPr>
            <a:spLocks noGrp="1"/>
          </p:cNvSpPr>
          <p:nvPr>
            <p:ph type="body" sz="quarter" idx="75" hasCustomPrompt="1"/>
          </p:nvPr>
        </p:nvSpPr>
        <p:spPr>
          <a:xfrm>
            <a:off x="629337" y="336000"/>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3 Columns (Icons): Open Sans, bold 28pt, left align</a:t>
            </a:r>
            <a:endParaRPr lang="en-US" dirty="0"/>
          </a:p>
        </p:txBody>
      </p:sp>
      <p:sp>
        <p:nvSpPr>
          <p:cNvPr id="30" name="Text Placeholder 11">
            <a:extLst>
              <a:ext uri="{FF2B5EF4-FFF2-40B4-BE49-F238E27FC236}">
                <a16:creationId xmlns:a16="http://schemas.microsoft.com/office/drawing/2014/main" id="{461C5E75-E641-E5E6-6495-F8138361CC33}"/>
              </a:ext>
            </a:extLst>
          </p:cNvPr>
          <p:cNvSpPr>
            <a:spLocks noGrp="1"/>
          </p:cNvSpPr>
          <p:nvPr>
            <p:ph type="body" sz="quarter" idx="126" hasCustomPrompt="1"/>
          </p:nvPr>
        </p:nvSpPr>
        <p:spPr>
          <a:xfrm>
            <a:off x="4107557" y="2162437"/>
            <a:ext cx="3120000" cy="3693067"/>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35 words</a:t>
            </a:r>
          </a:p>
        </p:txBody>
      </p:sp>
      <p:sp>
        <p:nvSpPr>
          <p:cNvPr id="33" name="Text Placeholder 11">
            <a:extLst>
              <a:ext uri="{FF2B5EF4-FFF2-40B4-BE49-F238E27FC236}">
                <a16:creationId xmlns:a16="http://schemas.microsoft.com/office/drawing/2014/main" id="{BB0260EB-DDB8-7E1C-276F-53EB50290061}"/>
              </a:ext>
            </a:extLst>
          </p:cNvPr>
          <p:cNvSpPr>
            <a:spLocks noGrp="1"/>
          </p:cNvSpPr>
          <p:nvPr>
            <p:ph type="body" sz="quarter" idx="129" hasCustomPrompt="1"/>
          </p:nvPr>
        </p:nvSpPr>
        <p:spPr>
          <a:xfrm>
            <a:off x="7589337" y="2162437"/>
            <a:ext cx="3120000" cy="3693067"/>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35 words</a:t>
            </a:r>
          </a:p>
        </p:txBody>
      </p:sp>
      <p:sp>
        <p:nvSpPr>
          <p:cNvPr id="2" name="Text Placeholder 11">
            <a:extLst>
              <a:ext uri="{FF2B5EF4-FFF2-40B4-BE49-F238E27FC236}">
                <a16:creationId xmlns:a16="http://schemas.microsoft.com/office/drawing/2014/main" id="{2D9151B7-4E0B-5B81-E664-ACF5AEE71487}"/>
              </a:ext>
            </a:extLst>
          </p:cNvPr>
          <p:cNvSpPr>
            <a:spLocks noGrp="1"/>
          </p:cNvSpPr>
          <p:nvPr>
            <p:ph type="body" sz="quarter" idx="121" hasCustomPrompt="1"/>
          </p:nvPr>
        </p:nvSpPr>
        <p:spPr>
          <a:xfrm>
            <a:off x="1589337" y="1202437"/>
            <a:ext cx="2160003" cy="960000"/>
          </a:xfrm>
          <a:prstGeom prst="rect">
            <a:avLst/>
          </a:prstGeom>
          <a:solidFill>
            <a:schemeClr val="accent1"/>
          </a:solidFill>
        </p:spPr>
        <p:txBody>
          <a:bodyPr vert="horz" lIns="90000" tIns="90000" rIns="90000" bIns="90000" anchor="t">
            <a:noAutofit/>
          </a:bodyPr>
          <a:lstStyle>
            <a:lvl1pPr marL="0" indent="0" algn="l">
              <a:lnSpc>
                <a:spcPct val="100000"/>
              </a:lnSpc>
              <a:spcBef>
                <a:spcPts val="200"/>
              </a:spcBef>
              <a:buNone/>
              <a:defRPr sz="2133" b="1" i="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Subject</a:t>
            </a:r>
          </a:p>
        </p:txBody>
      </p:sp>
      <p:sp>
        <p:nvSpPr>
          <p:cNvPr id="3" name="Picture Placeholder 5">
            <a:extLst>
              <a:ext uri="{FF2B5EF4-FFF2-40B4-BE49-F238E27FC236}">
                <a16:creationId xmlns:a16="http://schemas.microsoft.com/office/drawing/2014/main" id="{7BC6EF1E-ACFB-BB93-2B4E-3760E99D57FD}"/>
              </a:ext>
            </a:extLst>
          </p:cNvPr>
          <p:cNvSpPr>
            <a:spLocks noGrp="1"/>
          </p:cNvSpPr>
          <p:nvPr>
            <p:ph type="pic" sz="quarter" idx="17" hasCustomPrompt="1"/>
          </p:nvPr>
        </p:nvSpPr>
        <p:spPr>
          <a:xfrm>
            <a:off x="629337" y="1202437"/>
            <a:ext cx="960000" cy="960000"/>
          </a:xfrm>
          <a:prstGeom prst="rect">
            <a:avLst/>
          </a:prstGeom>
          <a:solidFill>
            <a:schemeClr val="accent1"/>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Icon:</a:t>
            </a:r>
            <a:br>
              <a:rPr lang="en-US"/>
            </a:br>
            <a:r>
              <a:rPr lang="en-US"/>
              <a:t>Maximum</a:t>
            </a:r>
            <a:br>
              <a:rPr lang="en-US"/>
            </a:br>
            <a:r>
              <a:rPr lang="en-US"/>
              <a:t>2 x 2cm</a:t>
            </a:r>
          </a:p>
        </p:txBody>
      </p:sp>
      <p:sp>
        <p:nvSpPr>
          <p:cNvPr id="4" name="Text Placeholder 11">
            <a:extLst>
              <a:ext uri="{FF2B5EF4-FFF2-40B4-BE49-F238E27FC236}">
                <a16:creationId xmlns:a16="http://schemas.microsoft.com/office/drawing/2014/main" id="{36B3C3EA-5F3B-3EBB-5AC2-C55B8C84742C}"/>
              </a:ext>
            </a:extLst>
          </p:cNvPr>
          <p:cNvSpPr>
            <a:spLocks noGrp="1"/>
          </p:cNvSpPr>
          <p:nvPr>
            <p:ph type="body" sz="quarter" idx="127" hasCustomPrompt="1"/>
          </p:nvPr>
        </p:nvSpPr>
        <p:spPr>
          <a:xfrm>
            <a:off x="5067555" y="1202437"/>
            <a:ext cx="2160003" cy="960000"/>
          </a:xfrm>
          <a:prstGeom prst="rect">
            <a:avLst/>
          </a:prstGeom>
          <a:solidFill>
            <a:schemeClr val="accent1"/>
          </a:solidFill>
        </p:spPr>
        <p:txBody>
          <a:bodyPr vert="horz" lIns="90000" tIns="90000" rIns="90000" bIns="90000" anchor="t">
            <a:noAutofit/>
          </a:bodyPr>
          <a:lstStyle>
            <a:lvl1pPr marL="0" indent="0" algn="l">
              <a:lnSpc>
                <a:spcPct val="100000"/>
              </a:lnSpc>
              <a:spcBef>
                <a:spcPts val="200"/>
              </a:spcBef>
              <a:buNone/>
              <a:defRPr sz="2133" b="1" i="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Subject</a:t>
            </a:r>
          </a:p>
        </p:txBody>
      </p:sp>
      <p:sp>
        <p:nvSpPr>
          <p:cNvPr id="5" name="Picture Placeholder 5">
            <a:extLst>
              <a:ext uri="{FF2B5EF4-FFF2-40B4-BE49-F238E27FC236}">
                <a16:creationId xmlns:a16="http://schemas.microsoft.com/office/drawing/2014/main" id="{37E21ACE-F5F3-4698-F260-6D400B3B2C7B}"/>
              </a:ext>
            </a:extLst>
          </p:cNvPr>
          <p:cNvSpPr>
            <a:spLocks noGrp="1"/>
          </p:cNvSpPr>
          <p:nvPr>
            <p:ph type="pic" sz="quarter" idx="128" hasCustomPrompt="1"/>
          </p:nvPr>
        </p:nvSpPr>
        <p:spPr>
          <a:xfrm>
            <a:off x="4107555" y="1202437"/>
            <a:ext cx="960000" cy="960000"/>
          </a:xfrm>
          <a:prstGeom prst="rect">
            <a:avLst/>
          </a:prstGeom>
          <a:solidFill>
            <a:schemeClr val="accent1"/>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Icon:</a:t>
            </a:r>
            <a:br>
              <a:rPr lang="en-US"/>
            </a:br>
            <a:r>
              <a:rPr lang="en-US"/>
              <a:t>Maximum</a:t>
            </a:r>
            <a:br>
              <a:rPr lang="en-US"/>
            </a:br>
            <a:r>
              <a:rPr lang="en-US"/>
              <a:t>2 x 2cm</a:t>
            </a:r>
          </a:p>
        </p:txBody>
      </p:sp>
      <p:sp>
        <p:nvSpPr>
          <p:cNvPr id="6" name="Text Placeholder 11">
            <a:extLst>
              <a:ext uri="{FF2B5EF4-FFF2-40B4-BE49-F238E27FC236}">
                <a16:creationId xmlns:a16="http://schemas.microsoft.com/office/drawing/2014/main" id="{156E4CDD-61E4-5BF4-7617-D77EF632755B}"/>
              </a:ext>
            </a:extLst>
          </p:cNvPr>
          <p:cNvSpPr>
            <a:spLocks noGrp="1"/>
          </p:cNvSpPr>
          <p:nvPr>
            <p:ph type="body" sz="quarter" idx="130" hasCustomPrompt="1"/>
          </p:nvPr>
        </p:nvSpPr>
        <p:spPr>
          <a:xfrm>
            <a:off x="8549335" y="1202437"/>
            <a:ext cx="2160003" cy="960000"/>
          </a:xfrm>
          <a:prstGeom prst="rect">
            <a:avLst/>
          </a:prstGeom>
          <a:solidFill>
            <a:schemeClr val="accent1"/>
          </a:solidFill>
        </p:spPr>
        <p:txBody>
          <a:bodyPr vert="horz" lIns="90000" tIns="90000" rIns="90000" bIns="90000" anchor="t">
            <a:noAutofit/>
          </a:bodyPr>
          <a:lstStyle>
            <a:lvl1pPr marL="0" indent="0" algn="l">
              <a:lnSpc>
                <a:spcPct val="100000"/>
              </a:lnSpc>
              <a:spcBef>
                <a:spcPts val="200"/>
              </a:spcBef>
              <a:buNone/>
              <a:defRPr sz="2133" b="1" i="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Subject</a:t>
            </a:r>
          </a:p>
        </p:txBody>
      </p:sp>
      <p:sp>
        <p:nvSpPr>
          <p:cNvPr id="7" name="Picture Placeholder 5">
            <a:extLst>
              <a:ext uri="{FF2B5EF4-FFF2-40B4-BE49-F238E27FC236}">
                <a16:creationId xmlns:a16="http://schemas.microsoft.com/office/drawing/2014/main" id="{06D7D2E5-E6F6-DCD7-468D-7D6811D63027}"/>
              </a:ext>
            </a:extLst>
          </p:cNvPr>
          <p:cNvSpPr>
            <a:spLocks noGrp="1"/>
          </p:cNvSpPr>
          <p:nvPr>
            <p:ph type="pic" sz="quarter" idx="131" hasCustomPrompt="1"/>
          </p:nvPr>
        </p:nvSpPr>
        <p:spPr>
          <a:xfrm>
            <a:off x="7589335" y="1202437"/>
            <a:ext cx="960000" cy="960000"/>
          </a:xfrm>
          <a:prstGeom prst="rect">
            <a:avLst/>
          </a:prstGeom>
          <a:solidFill>
            <a:schemeClr val="accent1"/>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Icon:</a:t>
            </a:r>
            <a:br>
              <a:rPr lang="en-US"/>
            </a:br>
            <a:r>
              <a:rPr lang="en-US"/>
              <a:t>Maximum</a:t>
            </a:r>
            <a:br>
              <a:rPr lang="en-US"/>
            </a:br>
            <a:r>
              <a:rPr lang="en-US"/>
              <a:t>2 x 2cm</a:t>
            </a:r>
          </a:p>
        </p:txBody>
      </p:sp>
      <p:sp>
        <p:nvSpPr>
          <p:cNvPr id="17" name="Slide Number Placeholder 8">
            <a:extLst>
              <a:ext uri="{FF2B5EF4-FFF2-40B4-BE49-F238E27FC236}">
                <a16:creationId xmlns:a16="http://schemas.microsoft.com/office/drawing/2014/main" id="{E537EB6A-8148-4557-6103-F310825E7D51}"/>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8" name="Text Placeholder 11">
            <a:extLst>
              <a:ext uri="{FF2B5EF4-FFF2-40B4-BE49-F238E27FC236}">
                <a16:creationId xmlns:a16="http://schemas.microsoft.com/office/drawing/2014/main" id="{C4D1DC4D-B905-6845-6531-25C52182609B}"/>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9" name="Text Placeholder 11">
            <a:extLst>
              <a:ext uri="{FF2B5EF4-FFF2-40B4-BE49-F238E27FC236}">
                <a16:creationId xmlns:a16="http://schemas.microsoft.com/office/drawing/2014/main" id="{37ECD18A-52A9-BE7F-E7CD-3C5BE94788F7}"/>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20" name="Picture 19">
            <a:extLst>
              <a:ext uri="{FF2B5EF4-FFF2-40B4-BE49-F238E27FC236}">
                <a16:creationId xmlns:a16="http://schemas.microsoft.com/office/drawing/2014/main" id="{2A282E73-CB2A-ED64-570B-4B325EDFBFC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3789181081"/>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Profile – Individual">
    <p:bg>
      <p:bgPr>
        <a:solidFill>
          <a:schemeClr val="bg1"/>
        </a:solidFill>
        <a:effectLst/>
      </p:bgPr>
    </p:bg>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A142F895-9D58-061F-B5BC-A082B857BAAB}"/>
              </a:ext>
            </a:extLst>
          </p:cNvPr>
          <p:cNvSpPr>
            <a:spLocks noGrp="1"/>
          </p:cNvSpPr>
          <p:nvPr>
            <p:ph type="body" sz="quarter" idx="15" hasCustomPrompt="1"/>
          </p:nvPr>
        </p:nvSpPr>
        <p:spPr>
          <a:xfrm>
            <a:off x="2909341" y="2730061"/>
            <a:ext cx="7800000" cy="3360000"/>
          </a:xfrm>
          <a:prstGeom prst="rect">
            <a:avLst/>
          </a:prstGeom>
        </p:spPr>
        <p:txBody>
          <a:bodyPr vert="horz" lIns="0" tIns="0" rIns="0" anchor="t">
            <a:noAutofit/>
          </a:bodyPr>
          <a:lstStyle>
            <a:lvl1pPr marL="0" indent="0" algn="l">
              <a:lnSpc>
                <a:spcPct val="100000"/>
              </a:lnSpc>
              <a:spcBef>
                <a:spcPts val="200"/>
              </a:spcBef>
              <a:buNone/>
              <a:defRPr lang="en-SG" sz="1600" b="0" i="0" smtClean="0">
                <a:effectLst/>
              </a:defRPr>
            </a:lvl1pPr>
          </a:lstStyle>
          <a:p>
            <a:r>
              <a:rPr lang="en-SG" b="0" i="0" dirty="0">
                <a:solidFill>
                  <a:srgbClr val="000000"/>
                </a:solidFill>
                <a:effectLst/>
                <a:latin typeface="Open Sans" panose="020B0606030504020204" pitchFamily="34" charset="0"/>
              </a:rPr>
              <a:t>Paragraph: Open Sans, regular 16pt, left align, maximum 170 words</a:t>
            </a:r>
            <a:endParaRPr lang="en-SG" dirty="0"/>
          </a:p>
        </p:txBody>
      </p:sp>
      <p:sp>
        <p:nvSpPr>
          <p:cNvPr id="7" name="Picture Placeholder 4">
            <a:extLst>
              <a:ext uri="{FF2B5EF4-FFF2-40B4-BE49-F238E27FC236}">
                <a16:creationId xmlns:a16="http://schemas.microsoft.com/office/drawing/2014/main" id="{93960BCF-5E6A-D435-FA4C-5C3928A586B9}"/>
              </a:ext>
            </a:extLst>
          </p:cNvPr>
          <p:cNvSpPr>
            <a:spLocks noGrp="1"/>
          </p:cNvSpPr>
          <p:nvPr>
            <p:ph type="pic" sz="quarter" idx="64" hasCustomPrompt="1"/>
          </p:nvPr>
        </p:nvSpPr>
        <p:spPr>
          <a:xfrm>
            <a:off x="629340" y="1202343"/>
            <a:ext cx="1920000" cy="1920000"/>
          </a:xfrm>
          <a:prstGeom prst="ellipse">
            <a:avLst/>
          </a:prstGeom>
          <a:solidFill>
            <a:schemeClr val="accent2">
              <a:alpha val="10000"/>
            </a:schemeClr>
          </a:solidFill>
        </p:spPr>
        <p:txBody>
          <a:bodyPr>
            <a:normAutofit/>
          </a:bodyPr>
          <a:lstStyle>
            <a:lvl1pPr marL="0" marR="0" indent="0" algn="ctr" defTabSz="914377" rtl="0" eaLnBrk="1" fontAlgn="auto" latinLnBrk="0" hangingPunct="1">
              <a:lnSpc>
                <a:spcPct val="90000"/>
              </a:lnSpc>
              <a:spcBef>
                <a:spcPts val="1000"/>
              </a:spcBef>
              <a:spcAft>
                <a:spcPts val="0"/>
              </a:spcAft>
              <a:buClrTx/>
              <a:buSzTx/>
              <a:buFont typeface="Arial" panose="020B0604020202020204" pitchFamily="34" charset="0"/>
              <a:buNone/>
              <a:tabLst/>
              <a:defRPr sz="1067">
                <a:latin typeface="Open Sans" panose="020B0606030504020204" pitchFamily="34" charset="0"/>
                <a:ea typeface="Open Sans" panose="020B0606030504020204" pitchFamily="34" charset="0"/>
                <a:cs typeface="Open Sans" panose="020B0606030504020204"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Profile</a:t>
            </a:r>
            <a:r>
              <a:rPr lang="x-none"/>
              <a:t>:</a:t>
            </a:r>
            <a:r>
              <a:rPr lang="en-US"/>
              <a:t> Maximum</a:t>
            </a:r>
            <a:br>
              <a:rPr lang="en-US"/>
            </a:br>
            <a:r>
              <a:rPr lang="en-US"/>
              <a:t>H4 x W4cm</a:t>
            </a:r>
          </a:p>
        </p:txBody>
      </p:sp>
      <p:sp>
        <p:nvSpPr>
          <p:cNvPr id="8" name="Text Placeholder 11">
            <a:extLst>
              <a:ext uri="{FF2B5EF4-FFF2-40B4-BE49-F238E27FC236}">
                <a16:creationId xmlns:a16="http://schemas.microsoft.com/office/drawing/2014/main" id="{CAB7E877-5062-2CCF-9C22-87E397EE74D0}"/>
              </a:ext>
            </a:extLst>
          </p:cNvPr>
          <p:cNvSpPr>
            <a:spLocks noGrp="1"/>
          </p:cNvSpPr>
          <p:nvPr>
            <p:ph type="body" sz="quarter" idx="70" hasCustomPrompt="1"/>
          </p:nvPr>
        </p:nvSpPr>
        <p:spPr>
          <a:xfrm>
            <a:off x="2909340" y="1452401"/>
            <a:ext cx="7800003"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9" name="Text Placeholder 11">
            <a:extLst>
              <a:ext uri="{FF2B5EF4-FFF2-40B4-BE49-F238E27FC236}">
                <a16:creationId xmlns:a16="http://schemas.microsoft.com/office/drawing/2014/main" id="{90C6019C-AA6E-0787-8AAF-0D9E37A20B38}"/>
              </a:ext>
            </a:extLst>
          </p:cNvPr>
          <p:cNvSpPr>
            <a:spLocks noGrp="1"/>
          </p:cNvSpPr>
          <p:nvPr>
            <p:ph type="body" sz="quarter" idx="71" hasCustomPrompt="1"/>
          </p:nvPr>
        </p:nvSpPr>
        <p:spPr>
          <a:xfrm>
            <a:off x="2909340" y="1202343"/>
            <a:ext cx="7800003"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10" name="Text Placeholder 11">
            <a:extLst>
              <a:ext uri="{FF2B5EF4-FFF2-40B4-BE49-F238E27FC236}">
                <a16:creationId xmlns:a16="http://schemas.microsoft.com/office/drawing/2014/main" id="{D3D74B08-11AC-2B0C-6F2C-7A8F656ED1C5}"/>
              </a:ext>
            </a:extLst>
          </p:cNvPr>
          <p:cNvSpPr>
            <a:spLocks noGrp="1"/>
          </p:cNvSpPr>
          <p:nvPr>
            <p:ph type="body" sz="quarter" idx="72" hasCustomPrompt="1"/>
          </p:nvPr>
        </p:nvSpPr>
        <p:spPr>
          <a:xfrm>
            <a:off x="2909340" y="1708507"/>
            <a:ext cx="7800003"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11" name="Text Placeholder 11">
            <a:extLst>
              <a:ext uri="{FF2B5EF4-FFF2-40B4-BE49-F238E27FC236}">
                <a16:creationId xmlns:a16="http://schemas.microsoft.com/office/drawing/2014/main" id="{93D0451F-E24B-5A89-E9A7-11C468CB976F}"/>
              </a:ext>
            </a:extLst>
          </p:cNvPr>
          <p:cNvSpPr>
            <a:spLocks noGrp="1"/>
          </p:cNvSpPr>
          <p:nvPr>
            <p:ph type="body" sz="quarter" idx="73" hasCustomPrompt="1"/>
          </p:nvPr>
        </p:nvSpPr>
        <p:spPr>
          <a:xfrm>
            <a:off x="2909340" y="1963285"/>
            <a:ext cx="7800003"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Tel</a:t>
            </a:r>
          </a:p>
        </p:txBody>
      </p:sp>
      <p:sp>
        <p:nvSpPr>
          <p:cNvPr id="12" name="Text Placeholder 11">
            <a:extLst>
              <a:ext uri="{FF2B5EF4-FFF2-40B4-BE49-F238E27FC236}">
                <a16:creationId xmlns:a16="http://schemas.microsoft.com/office/drawing/2014/main" id="{02ECFBF7-8665-10FD-5D68-D82A176753F7}"/>
              </a:ext>
            </a:extLst>
          </p:cNvPr>
          <p:cNvSpPr>
            <a:spLocks noGrp="1"/>
          </p:cNvSpPr>
          <p:nvPr>
            <p:ph type="body" sz="quarter" idx="74" hasCustomPrompt="1"/>
          </p:nvPr>
        </p:nvSpPr>
        <p:spPr>
          <a:xfrm>
            <a:off x="2909340" y="2221203"/>
            <a:ext cx="7800003"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sp>
        <p:nvSpPr>
          <p:cNvPr id="13" name="Text Placeholder 9">
            <a:extLst>
              <a:ext uri="{FF2B5EF4-FFF2-40B4-BE49-F238E27FC236}">
                <a16:creationId xmlns:a16="http://schemas.microsoft.com/office/drawing/2014/main" id="{137EA4AA-2AE2-6F3C-266E-5A3E2BE18170}"/>
              </a:ext>
            </a:extLst>
          </p:cNvPr>
          <p:cNvSpPr>
            <a:spLocks noGrp="1"/>
          </p:cNvSpPr>
          <p:nvPr>
            <p:ph type="body" sz="quarter" idx="75" hasCustomPrompt="1"/>
          </p:nvPr>
        </p:nvSpPr>
        <p:spPr>
          <a:xfrm>
            <a:off x="629337" y="336000"/>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Profile – Individual: Open Sans, bold 28pt, left align</a:t>
            </a:r>
            <a:endParaRPr lang="en-US" dirty="0"/>
          </a:p>
        </p:txBody>
      </p:sp>
      <p:sp>
        <p:nvSpPr>
          <p:cNvPr id="18" name="Slide Number Placeholder 8">
            <a:extLst>
              <a:ext uri="{FF2B5EF4-FFF2-40B4-BE49-F238E27FC236}">
                <a16:creationId xmlns:a16="http://schemas.microsoft.com/office/drawing/2014/main" id="{D9A7ED67-9B9C-6C31-7E98-9C064BAF99A9}"/>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9" name="Text Placeholder 11">
            <a:extLst>
              <a:ext uri="{FF2B5EF4-FFF2-40B4-BE49-F238E27FC236}">
                <a16:creationId xmlns:a16="http://schemas.microsoft.com/office/drawing/2014/main" id="{FE9C4B4F-F134-9212-C10F-09A7C1C3D747}"/>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20" name="Text Placeholder 11">
            <a:extLst>
              <a:ext uri="{FF2B5EF4-FFF2-40B4-BE49-F238E27FC236}">
                <a16:creationId xmlns:a16="http://schemas.microsoft.com/office/drawing/2014/main" id="{E8CBFF90-3090-5CFC-D401-A11A44B6FFAF}"/>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21" name="Picture 20">
            <a:extLst>
              <a:ext uri="{FF2B5EF4-FFF2-40B4-BE49-F238E27FC236}">
                <a16:creationId xmlns:a16="http://schemas.microsoft.com/office/drawing/2014/main" id="{F36CCD69-6856-28DA-4ED2-1ABD1D202F6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1837793355"/>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 3">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C2A2684-F26A-BEEA-A0F9-0790E30FCB18}"/>
              </a:ext>
            </a:extLst>
          </p:cNvPr>
          <p:cNvPicPr>
            <a:picLocks noChangeAspect="1"/>
          </p:cNvPicPr>
          <p:nvPr userDrawn="1"/>
        </p:nvPicPr>
        <p:blipFill>
          <a:blip r:embed="rId2">
            <a:extLst>
              <a:ext uri="{28A0092B-C50C-407E-A947-70E740481C1C}">
                <a14:useLocalDpi xmlns:a14="http://schemas.microsoft.com/office/drawing/2010/main" val="0"/>
              </a:ext>
            </a:extLst>
          </a:blip>
          <a:srcRect l="60241" t="23774" r="18314" b="26681"/>
          <a:stretch/>
        </p:blipFill>
        <p:spPr>
          <a:xfrm>
            <a:off x="4770932" y="-35560"/>
            <a:ext cx="7498024" cy="6929117"/>
          </a:xfrm>
          <a:prstGeom prst="rect">
            <a:avLst/>
          </a:prstGeom>
        </p:spPr>
      </p:pic>
      <p:sp>
        <p:nvSpPr>
          <p:cNvPr id="3" name="Rectangle 2">
            <a:extLst>
              <a:ext uri="{FF2B5EF4-FFF2-40B4-BE49-F238E27FC236}">
                <a16:creationId xmlns:a16="http://schemas.microsoft.com/office/drawing/2014/main" id="{E78251D2-2511-4289-9D0A-4DD21654B9DD}"/>
              </a:ext>
            </a:extLst>
          </p:cNvPr>
          <p:cNvSpPr/>
          <p:nvPr userDrawn="1"/>
        </p:nvSpPr>
        <p:spPr>
          <a:xfrm>
            <a:off x="-21571" y="-35558"/>
            <a:ext cx="4886179" cy="692911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400"/>
          </a:p>
        </p:txBody>
      </p:sp>
      <p:pic>
        <p:nvPicPr>
          <p:cNvPr id="4" name="Picture 3" descr="A black background with white text&#10;&#10;Description automatically generated">
            <a:extLst>
              <a:ext uri="{FF2B5EF4-FFF2-40B4-BE49-F238E27FC236}">
                <a16:creationId xmlns:a16="http://schemas.microsoft.com/office/drawing/2014/main" id="{3C1D1D8B-5A57-C3CA-682F-EEC948E167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44321" y="190220"/>
            <a:ext cx="2541467" cy="1175211"/>
          </a:xfrm>
          <a:prstGeom prst="rect">
            <a:avLst/>
          </a:prstGeom>
        </p:spPr>
      </p:pic>
      <p:sp>
        <p:nvSpPr>
          <p:cNvPr id="9" name="Text Placeholder 24">
            <a:extLst>
              <a:ext uri="{FF2B5EF4-FFF2-40B4-BE49-F238E27FC236}">
                <a16:creationId xmlns:a16="http://schemas.microsoft.com/office/drawing/2014/main" id="{ED35F940-34D0-B2FC-CB92-3F055B7F3B41}"/>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bg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10" name="Title 1">
            <a:extLst>
              <a:ext uri="{FF2B5EF4-FFF2-40B4-BE49-F238E27FC236}">
                <a16:creationId xmlns:a16="http://schemas.microsoft.com/office/drawing/2014/main" id="{80BC64B4-FC1C-4DD9-5A45-1985C76220BC}"/>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11" name="Text Placeholder 21">
            <a:extLst>
              <a:ext uri="{FF2B5EF4-FFF2-40B4-BE49-F238E27FC236}">
                <a16:creationId xmlns:a16="http://schemas.microsoft.com/office/drawing/2014/main" id="{0B8E84D6-7DE4-3567-7107-D8DA81D81043}"/>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20859161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Profile – Team">
    <p:bg>
      <p:bgPr>
        <a:solidFill>
          <a:schemeClr val="bg1"/>
        </a:solidFill>
        <a:effectLst/>
      </p:bgPr>
    </p:bg>
    <p:spTree>
      <p:nvGrpSpPr>
        <p:cNvPr id="1" name=""/>
        <p:cNvGrpSpPr/>
        <p:nvPr/>
      </p:nvGrpSpPr>
      <p:grpSpPr>
        <a:xfrm>
          <a:off x="0" y="0"/>
          <a:ext cx="0" cy="0"/>
          <a:chOff x="0" y="0"/>
          <a:chExt cx="0" cy="0"/>
        </a:xfrm>
      </p:grpSpPr>
      <p:sp>
        <p:nvSpPr>
          <p:cNvPr id="38" name="Text Placeholder 9">
            <a:extLst>
              <a:ext uri="{FF2B5EF4-FFF2-40B4-BE49-F238E27FC236}">
                <a16:creationId xmlns:a16="http://schemas.microsoft.com/office/drawing/2014/main" id="{B9F09530-CD3C-7427-4C9A-E40FF7439958}"/>
              </a:ext>
            </a:extLst>
          </p:cNvPr>
          <p:cNvSpPr>
            <a:spLocks noGrp="1"/>
          </p:cNvSpPr>
          <p:nvPr>
            <p:ph type="body" sz="quarter" idx="75" hasCustomPrompt="1"/>
          </p:nvPr>
        </p:nvSpPr>
        <p:spPr>
          <a:xfrm>
            <a:off x="629337" y="336000"/>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Profile – Team: Open Sans, bold 28pt, left align</a:t>
            </a:r>
            <a:endParaRPr lang="en-US" dirty="0"/>
          </a:p>
        </p:txBody>
      </p:sp>
      <p:sp>
        <p:nvSpPr>
          <p:cNvPr id="2" name="Picture Placeholder 5">
            <a:extLst>
              <a:ext uri="{FF2B5EF4-FFF2-40B4-BE49-F238E27FC236}">
                <a16:creationId xmlns:a16="http://schemas.microsoft.com/office/drawing/2014/main" id="{1DB2961F-1E47-02C0-16C2-0A16BD6A8E38}"/>
              </a:ext>
            </a:extLst>
          </p:cNvPr>
          <p:cNvSpPr>
            <a:spLocks noGrp="1"/>
          </p:cNvSpPr>
          <p:nvPr>
            <p:ph type="pic" sz="quarter" idx="17" hasCustomPrompt="1"/>
          </p:nvPr>
        </p:nvSpPr>
        <p:spPr>
          <a:xfrm>
            <a:off x="629343" y="1202437"/>
            <a:ext cx="960000" cy="960000"/>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Profile</a:t>
            </a:r>
            <a:r>
              <a:rPr lang="x-none"/>
              <a:t>:</a:t>
            </a:r>
            <a:br>
              <a:rPr lang="en-US"/>
            </a:br>
            <a:r>
              <a:rPr lang="en-US"/>
              <a:t>Maximum</a:t>
            </a:r>
            <a:br>
              <a:rPr lang="en-US"/>
            </a:br>
            <a:r>
              <a:rPr lang="en-US"/>
              <a:t>2 x 2cm</a:t>
            </a:r>
          </a:p>
        </p:txBody>
      </p:sp>
      <p:sp>
        <p:nvSpPr>
          <p:cNvPr id="3" name="Text Placeholder 11">
            <a:extLst>
              <a:ext uri="{FF2B5EF4-FFF2-40B4-BE49-F238E27FC236}">
                <a16:creationId xmlns:a16="http://schemas.microsoft.com/office/drawing/2014/main" id="{45187399-7F1D-DC04-2BEC-2F1C96E93FB2}"/>
              </a:ext>
            </a:extLst>
          </p:cNvPr>
          <p:cNvSpPr>
            <a:spLocks noGrp="1"/>
          </p:cNvSpPr>
          <p:nvPr>
            <p:ph type="body" sz="quarter" idx="15" hasCustomPrompt="1"/>
          </p:nvPr>
        </p:nvSpPr>
        <p:spPr>
          <a:xfrm>
            <a:off x="1829336" y="2488537"/>
            <a:ext cx="8880000" cy="768000"/>
          </a:xfrm>
          <a:prstGeom prst="rect">
            <a:avLst/>
          </a:prstGeom>
          <a:noFill/>
        </p:spPr>
        <p:txBody>
          <a:bodyPr vert="horz" lIns="0" tIns="0" rIns="0" bIns="90000" anchor="t">
            <a:noAutofit/>
          </a:bodyPr>
          <a:lstStyle>
            <a:lvl1pPr marL="0" marR="0" indent="0" algn="l" defTabSz="914377" rtl="0" eaLnBrk="1" fontAlgn="auto" latinLnBrk="0" hangingPunct="1">
              <a:lnSpc>
                <a:spcPct val="100000"/>
              </a:lnSpc>
              <a:spcBef>
                <a:spcPts val="200"/>
              </a:spcBef>
              <a:spcAft>
                <a:spcPts val="0"/>
              </a:spcAft>
              <a:buClrTx/>
              <a:buSzTx/>
              <a:buFont typeface="Arial" panose="020B0604020202020204" pitchFamily="34" charset="0"/>
              <a:buNone/>
              <a:tabLst/>
              <a:defRPr lang="en-SG" b="0" i="0">
                <a:effectLst/>
              </a:defRPr>
            </a:lvl1pPr>
          </a:lstStyle>
          <a:p>
            <a:pPr marL="0" marR="0" lvl="0" indent="0" algn="l" defTabSz="914377" rtl="0" eaLnBrk="1" fontAlgn="auto" latinLnBrk="0" hangingPunct="1">
              <a:lnSpc>
                <a:spcPct val="100000"/>
              </a:lnSpc>
              <a:spcBef>
                <a:spcPts val="200"/>
              </a:spcBef>
              <a:spcAft>
                <a:spcPts val="0"/>
              </a:spcAft>
              <a:buClrTx/>
              <a:buSzTx/>
              <a:buFont typeface="Arial" panose="020B0604020202020204" pitchFamily="34" charset="0"/>
              <a:buNone/>
              <a:tabLst/>
              <a:defRPr/>
            </a:pPr>
            <a:r>
              <a:rPr lang="en-SG" b="0" i="0" dirty="0">
                <a:solidFill>
                  <a:srgbClr val="000000"/>
                </a:solidFill>
                <a:effectLst/>
                <a:latin typeface="Open Sans" panose="020B0606030504020204" pitchFamily="34" charset="0"/>
              </a:rPr>
              <a:t>Short Introduction: Open Sans, regular 16pt, left align, maximum 20 words</a:t>
            </a:r>
            <a:endParaRPr lang="en-SG" dirty="0"/>
          </a:p>
        </p:txBody>
      </p:sp>
      <p:cxnSp>
        <p:nvCxnSpPr>
          <p:cNvPr id="4" name="Straight Connector 3">
            <a:extLst>
              <a:ext uri="{FF2B5EF4-FFF2-40B4-BE49-F238E27FC236}">
                <a16:creationId xmlns:a16="http://schemas.microsoft.com/office/drawing/2014/main" id="{7857430B-7891-33D6-83BB-3C892EE92936}"/>
              </a:ext>
            </a:extLst>
          </p:cNvPr>
          <p:cNvCxnSpPr>
            <a:cxnSpLocks/>
          </p:cNvCxnSpPr>
          <p:nvPr userDrawn="1"/>
        </p:nvCxnSpPr>
        <p:spPr>
          <a:xfrm>
            <a:off x="629342" y="3524791"/>
            <a:ext cx="10079996" cy="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Picture Placeholder 5">
            <a:extLst>
              <a:ext uri="{FF2B5EF4-FFF2-40B4-BE49-F238E27FC236}">
                <a16:creationId xmlns:a16="http://schemas.microsoft.com/office/drawing/2014/main" id="{0DEA14B0-DA50-F5F6-B761-B747325A4829}"/>
              </a:ext>
            </a:extLst>
          </p:cNvPr>
          <p:cNvSpPr>
            <a:spLocks noGrp="1"/>
          </p:cNvSpPr>
          <p:nvPr>
            <p:ph type="pic" sz="quarter" idx="76" hasCustomPrompt="1"/>
          </p:nvPr>
        </p:nvSpPr>
        <p:spPr>
          <a:xfrm>
            <a:off x="1113313" y="2488537"/>
            <a:ext cx="480000" cy="480000"/>
          </a:xfrm>
          <a:prstGeom prst="rect">
            <a:avLst/>
          </a:prstGeom>
          <a:solidFill>
            <a:schemeClr val="accent2">
              <a:alpha val="10000"/>
            </a:schemeClr>
          </a:solidFill>
        </p:spPr>
        <p:txBody>
          <a:bodyPr vert="horz" lIns="0" tIns="0" rIns="0" bIns="90000">
            <a:no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QR</a:t>
            </a:r>
            <a:r>
              <a:rPr lang="x-none"/>
              <a:t>:</a:t>
            </a:r>
            <a:br>
              <a:rPr lang="en-US"/>
            </a:br>
            <a:r>
              <a:rPr lang="en-US"/>
              <a:t>1x1cm</a:t>
            </a:r>
          </a:p>
        </p:txBody>
      </p:sp>
      <p:sp>
        <p:nvSpPr>
          <p:cNvPr id="7" name="Picture Placeholder 5">
            <a:extLst>
              <a:ext uri="{FF2B5EF4-FFF2-40B4-BE49-F238E27FC236}">
                <a16:creationId xmlns:a16="http://schemas.microsoft.com/office/drawing/2014/main" id="{87397B07-EBEE-F3DA-4A56-89C7B3EF8551}"/>
              </a:ext>
            </a:extLst>
          </p:cNvPr>
          <p:cNvSpPr>
            <a:spLocks noGrp="1"/>
          </p:cNvSpPr>
          <p:nvPr>
            <p:ph type="pic" sz="quarter" idx="84" hasCustomPrompt="1"/>
          </p:nvPr>
        </p:nvSpPr>
        <p:spPr>
          <a:xfrm>
            <a:off x="629343" y="3793140"/>
            <a:ext cx="960000" cy="960000"/>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Profile</a:t>
            </a:r>
            <a:r>
              <a:rPr lang="x-none"/>
              <a:t>:</a:t>
            </a:r>
            <a:br>
              <a:rPr lang="en-US"/>
            </a:br>
            <a:r>
              <a:rPr lang="en-US"/>
              <a:t>Maximum</a:t>
            </a:r>
            <a:br>
              <a:rPr lang="en-US"/>
            </a:br>
            <a:r>
              <a:rPr lang="en-US"/>
              <a:t>2 x 2cm</a:t>
            </a:r>
          </a:p>
        </p:txBody>
      </p:sp>
      <p:sp>
        <p:nvSpPr>
          <p:cNvPr id="8" name="Text Placeholder 11">
            <a:extLst>
              <a:ext uri="{FF2B5EF4-FFF2-40B4-BE49-F238E27FC236}">
                <a16:creationId xmlns:a16="http://schemas.microsoft.com/office/drawing/2014/main" id="{805A776D-F52E-DA92-1367-24978AA9A14F}"/>
              </a:ext>
            </a:extLst>
          </p:cNvPr>
          <p:cNvSpPr>
            <a:spLocks noGrp="1"/>
          </p:cNvSpPr>
          <p:nvPr>
            <p:ph type="body" sz="quarter" idx="85" hasCustomPrompt="1"/>
          </p:nvPr>
        </p:nvSpPr>
        <p:spPr>
          <a:xfrm>
            <a:off x="1829336" y="5079240"/>
            <a:ext cx="8879997" cy="768000"/>
          </a:xfrm>
          <a:prstGeom prst="rect">
            <a:avLst/>
          </a:prstGeom>
          <a:noFill/>
        </p:spPr>
        <p:txBody>
          <a:bodyPr vert="horz" lIns="0" tIns="0" rIns="0" bIns="90000" anchor="t">
            <a:noAutofit/>
          </a:bodyPr>
          <a:lstStyle>
            <a:lvl1pPr marL="0" marR="0" indent="0" algn="l" defTabSz="914377" rtl="0" eaLnBrk="1" fontAlgn="auto" latinLnBrk="0" hangingPunct="1">
              <a:lnSpc>
                <a:spcPct val="100000"/>
              </a:lnSpc>
              <a:spcBef>
                <a:spcPts val="200"/>
              </a:spcBef>
              <a:spcAft>
                <a:spcPts val="0"/>
              </a:spcAft>
              <a:buClrTx/>
              <a:buSzTx/>
              <a:buFont typeface="Arial" panose="020B0604020202020204" pitchFamily="34" charset="0"/>
              <a:buNone/>
              <a:tabLst/>
              <a:defRPr lang="en-SG" b="0" i="0">
                <a:effectLst/>
              </a:defRPr>
            </a:lvl1pPr>
          </a:lstStyle>
          <a:p>
            <a:pPr marL="0" marR="0" lvl="0" indent="0" algn="l" defTabSz="914377" rtl="0" eaLnBrk="1" fontAlgn="auto" latinLnBrk="0" hangingPunct="1">
              <a:lnSpc>
                <a:spcPct val="100000"/>
              </a:lnSpc>
              <a:spcBef>
                <a:spcPts val="200"/>
              </a:spcBef>
              <a:spcAft>
                <a:spcPts val="0"/>
              </a:spcAft>
              <a:buClrTx/>
              <a:buSzTx/>
              <a:buFont typeface="Arial" panose="020B0604020202020204" pitchFamily="34" charset="0"/>
              <a:buNone/>
              <a:tabLst/>
              <a:defRPr/>
            </a:pPr>
            <a:r>
              <a:rPr lang="en-SG" b="0" i="0" dirty="0">
                <a:solidFill>
                  <a:srgbClr val="000000"/>
                </a:solidFill>
                <a:effectLst/>
                <a:latin typeface="Open Sans" panose="020B0606030504020204" pitchFamily="34" charset="0"/>
              </a:rPr>
              <a:t>Short Introduction: Open Sans, regular 16pt, left align, maximum 20 words</a:t>
            </a:r>
            <a:endParaRPr lang="en-SG" dirty="0"/>
          </a:p>
        </p:txBody>
      </p:sp>
      <p:sp>
        <p:nvSpPr>
          <p:cNvPr id="9" name="Text Placeholder 11">
            <a:extLst>
              <a:ext uri="{FF2B5EF4-FFF2-40B4-BE49-F238E27FC236}">
                <a16:creationId xmlns:a16="http://schemas.microsoft.com/office/drawing/2014/main" id="{25A3E562-6D7A-46D2-5EF1-7816396817A7}"/>
              </a:ext>
            </a:extLst>
          </p:cNvPr>
          <p:cNvSpPr>
            <a:spLocks noGrp="1"/>
          </p:cNvSpPr>
          <p:nvPr>
            <p:ph type="body" sz="quarter" idx="86" hasCustomPrompt="1"/>
          </p:nvPr>
        </p:nvSpPr>
        <p:spPr>
          <a:xfrm>
            <a:off x="1829338" y="4050319"/>
            <a:ext cx="8879997"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11" name="Text Placeholder 11">
            <a:extLst>
              <a:ext uri="{FF2B5EF4-FFF2-40B4-BE49-F238E27FC236}">
                <a16:creationId xmlns:a16="http://schemas.microsoft.com/office/drawing/2014/main" id="{11EA7403-3C6A-7347-C9B1-67927587AEDB}"/>
              </a:ext>
            </a:extLst>
          </p:cNvPr>
          <p:cNvSpPr>
            <a:spLocks noGrp="1"/>
          </p:cNvSpPr>
          <p:nvPr>
            <p:ph type="body" sz="quarter" idx="87" hasCustomPrompt="1"/>
          </p:nvPr>
        </p:nvSpPr>
        <p:spPr>
          <a:xfrm>
            <a:off x="1829338" y="3793045"/>
            <a:ext cx="8879997"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12" name="Text Placeholder 11">
            <a:extLst>
              <a:ext uri="{FF2B5EF4-FFF2-40B4-BE49-F238E27FC236}">
                <a16:creationId xmlns:a16="http://schemas.microsoft.com/office/drawing/2014/main" id="{1B7B885C-4945-C77A-E730-DBD8CEF12D60}"/>
              </a:ext>
            </a:extLst>
          </p:cNvPr>
          <p:cNvSpPr>
            <a:spLocks noGrp="1"/>
          </p:cNvSpPr>
          <p:nvPr>
            <p:ph type="body" sz="quarter" idx="88" hasCustomPrompt="1"/>
          </p:nvPr>
        </p:nvSpPr>
        <p:spPr>
          <a:xfrm>
            <a:off x="1829338" y="4306424"/>
            <a:ext cx="8879997"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14" name="Text Placeholder 11">
            <a:extLst>
              <a:ext uri="{FF2B5EF4-FFF2-40B4-BE49-F238E27FC236}">
                <a16:creationId xmlns:a16="http://schemas.microsoft.com/office/drawing/2014/main" id="{03E98B70-B065-FA6E-B809-492A9C9B547C}"/>
              </a:ext>
            </a:extLst>
          </p:cNvPr>
          <p:cNvSpPr>
            <a:spLocks noGrp="1"/>
          </p:cNvSpPr>
          <p:nvPr>
            <p:ph type="body" sz="quarter" idx="89" hasCustomPrompt="1"/>
          </p:nvPr>
        </p:nvSpPr>
        <p:spPr>
          <a:xfrm>
            <a:off x="1829338" y="4561037"/>
            <a:ext cx="8879997"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sp>
        <p:nvSpPr>
          <p:cNvPr id="15" name="Picture Placeholder 5">
            <a:extLst>
              <a:ext uri="{FF2B5EF4-FFF2-40B4-BE49-F238E27FC236}">
                <a16:creationId xmlns:a16="http://schemas.microsoft.com/office/drawing/2014/main" id="{CCC0B9F8-4E9A-E563-21BA-DCFF67E8AC47}"/>
              </a:ext>
            </a:extLst>
          </p:cNvPr>
          <p:cNvSpPr>
            <a:spLocks noGrp="1"/>
          </p:cNvSpPr>
          <p:nvPr>
            <p:ph type="pic" sz="quarter" idx="90" hasCustomPrompt="1"/>
          </p:nvPr>
        </p:nvSpPr>
        <p:spPr>
          <a:xfrm>
            <a:off x="1113313" y="5079240"/>
            <a:ext cx="480000" cy="480000"/>
          </a:xfrm>
          <a:prstGeom prst="rect">
            <a:avLst/>
          </a:prstGeom>
          <a:solidFill>
            <a:schemeClr val="accent2">
              <a:alpha val="10000"/>
            </a:schemeClr>
          </a:solidFill>
        </p:spPr>
        <p:txBody>
          <a:bodyPr vert="horz" lIns="0" tIns="0" rIns="0" bIns="90000">
            <a:no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QR</a:t>
            </a:r>
            <a:r>
              <a:rPr lang="x-none"/>
              <a:t>:</a:t>
            </a:r>
            <a:br>
              <a:rPr lang="en-US"/>
            </a:br>
            <a:r>
              <a:rPr lang="en-US"/>
              <a:t>1x1cm</a:t>
            </a:r>
          </a:p>
        </p:txBody>
      </p:sp>
      <p:sp>
        <p:nvSpPr>
          <p:cNvPr id="16" name="Text Placeholder 11">
            <a:extLst>
              <a:ext uri="{FF2B5EF4-FFF2-40B4-BE49-F238E27FC236}">
                <a16:creationId xmlns:a16="http://schemas.microsoft.com/office/drawing/2014/main" id="{C5BA8B8C-14CF-222B-6A0F-3C6CAF92E072}"/>
              </a:ext>
            </a:extLst>
          </p:cNvPr>
          <p:cNvSpPr>
            <a:spLocks noGrp="1"/>
          </p:cNvSpPr>
          <p:nvPr>
            <p:ph type="body" sz="quarter" idx="70" hasCustomPrompt="1"/>
          </p:nvPr>
        </p:nvSpPr>
        <p:spPr>
          <a:xfrm>
            <a:off x="1829337" y="1452401"/>
            <a:ext cx="8879996"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17" name="Text Placeholder 11">
            <a:extLst>
              <a:ext uri="{FF2B5EF4-FFF2-40B4-BE49-F238E27FC236}">
                <a16:creationId xmlns:a16="http://schemas.microsoft.com/office/drawing/2014/main" id="{8C0259DD-8422-7CDE-EF70-4A6F7949FF37}"/>
              </a:ext>
            </a:extLst>
          </p:cNvPr>
          <p:cNvSpPr>
            <a:spLocks noGrp="1"/>
          </p:cNvSpPr>
          <p:nvPr>
            <p:ph type="body" sz="quarter" idx="71" hasCustomPrompt="1"/>
          </p:nvPr>
        </p:nvSpPr>
        <p:spPr>
          <a:xfrm>
            <a:off x="1829337" y="1202343"/>
            <a:ext cx="8879996"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18" name="Text Placeholder 11">
            <a:extLst>
              <a:ext uri="{FF2B5EF4-FFF2-40B4-BE49-F238E27FC236}">
                <a16:creationId xmlns:a16="http://schemas.microsoft.com/office/drawing/2014/main" id="{980DF89F-690B-62E9-0F5D-794AA307E800}"/>
              </a:ext>
            </a:extLst>
          </p:cNvPr>
          <p:cNvSpPr>
            <a:spLocks noGrp="1"/>
          </p:cNvSpPr>
          <p:nvPr>
            <p:ph type="body" sz="quarter" idx="72" hasCustomPrompt="1"/>
          </p:nvPr>
        </p:nvSpPr>
        <p:spPr>
          <a:xfrm>
            <a:off x="1829337" y="1708507"/>
            <a:ext cx="8879996"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19" name="Text Placeholder 11">
            <a:extLst>
              <a:ext uri="{FF2B5EF4-FFF2-40B4-BE49-F238E27FC236}">
                <a16:creationId xmlns:a16="http://schemas.microsoft.com/office/drawing/2014/main" id="{88299E56-C02E-B66F-E5E3-ADE50E20951E}"/>
              </a:ext>
            </a:extLst>
          </p:cNvPr>
          <p:cNvSpPr>
            <a:spLocks noGrp="1"/>
          </p:cNvSpPr>
          <p:nvPr>
            <p:ph type="body" sz="quarter" idx="74" hasCustomPrompt="1"/>
          </p:nvPr>
        </p:nvSpPr>
        <p:spPr>
          <a:xfrm>
            <a:off x="1829337" y="1963120"/>
            <a:ext cx="8879996"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pic>
        <p:nvPicPr>
          <p:cNvPr id="28" name="Picture 27">
            <a:extLst>
              <a:ext uri="{FF2B5EF4-FFF2-40B4-BE49-F238E27FC236}">
                <a16:creationId xmlns:a16="http://schemas.microsoft.com/office/drawing/2014/main" id="{F60496ED-7F87-77C6-5B0D-0A187BDC4FDF}"/>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5" name="Slide Number Placeholder 8">
            <a:extLst>
              <a:ext uri="{FF2B5EF4-FFF2-40B4-BE49-F238E27FC236}">
                <a16:creationId xmlns:a16="http://schemas.microsoft.com/office/drawing/2014/main" id="{149AF62E-940E-B3B2-7333-915640FF360B}"/>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Text Placeholder 11">
            <a:extLst>
              <a:ext uri="{FF2B5EF4-FFF2-40B4-BE49-F238E27FC236}">
                <a16:creationId xmlns:a16="http://schemas.microsoft.com/office/drawing/2014/main" id="{0B276476-FEE7-8892-C422-BE0F0CE24ADB}"/>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3" name="Text Placeholder 11">
            <a:extLst>
              <a:ext uri="{FF2B5EF4-FFF2-40B4-BE49-F238E27FC236}">
                <a16:creationId xmlns:a16="http://schemas.microsoft.com/office/drawing/2014/main" id="{96D07568-80BB-230E-B6CC-1A3484DEE123}"/>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3126471806"/>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ontact Us">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C7C851BA-E7D8-D91E-A908-F8FF93DC774E}"/>
              </a:ext>
            </a:extLst>
          </p:cNvPr>
          <p:cNvSpPr>
            <a:spLocks noGrp="1"/>
          </p:cNvSpPr>
          <p:nvPr>
            <p:ph type="pic" sz="quarter" idx="17" hasCustomPrompt="1"/>
          </p:nvPr>
        </p:nvSpPr>
        <p:spPr>
          <a:xfrm>
            <a:off x="608349" y="1200000"/>
            <a:ext cx="2400000" cy="1200000"/>
          </a:xfrm>
          <a:prstGeom prst="rect">
            <a:avLst/>
          </a:prstGeom>
          <a:solidFill>
            <a:schemeClr val="accent2">
              <a:alpha val="10000"/>
            </a:schemeClr>
          </a:solidFill>
        </p:spPr>
        <p:txBody>
          <a:bodyPr vert="horz" lIns="0" tIns="0" rIns="0" bIns="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Research Institute Logo</a:t>
            </a:r>
            <a:r>
              <a:rPr lang="x-none"/>
              <a:t>:</a:t>
            </a:r>
            <a:br>
              <a:rPr lang="en-US"/>
            </a:br>
            <a:r>
              <a:rPr lang="en-US"/>
              <a:t>Maximum H2.5 x W5cm</a:t>
            </a:r>
          </a:p>
        </p:txBody>
      </p:sp>
      <p:sp>
        <p:nvSpPr>
          <p:cNvPr id="4" name="Picture Placeholder 5">
            <a:extLst>
              <a:ext uri="{FF2B5EF4-FFF2-40B4-BE49-F238E27FC236}">
                <a16:creationId xmlns:a16="http://schemas.microsoft.com/office/drawing/2014/main" id="{5F25F639-F22D-2CF7-0988-910DF7152714}"/>
              </a:ext>
            </a:extLst>
          </p:cNvPr>
          <p:cNvSpPr>
            <a:spLocks noGrp="1"/>
          </p:cNvSpPr>
          <p:nvPr>
            <p:ph type="pic" sz="quarter" idx="25" hasCustomPrompt="1"/>
          </p:nvPr>
        </p:nvSpPr>
        <p:spPr>
          <a:xfrm>
            <a:off x="608349" y="2892805"/>
            <a:ext cx="2400000" cy="1200000"/>
          </a:xfrm>
          <a:prstGeom prst="rect">
            <a:avLst/>
          </a:prstGeom>
          <a:solidFill>
            <a:schemeClr val="accent2">
              <a:alpha val="10000"/>
            </a:schemeClr>
          </a:solidFill>
        </p:spPr>
        <p:txBody>
          <a:bodyPr vert="horz" lIns="0" tIns="0" rIns="0" bIns="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Research Institute Logo</a:t>
            </a:r>
            <a:r>
              <a:rPr lang="x-none"/>
              <a:t>:</a:t>
            </a:r>
            <a:br>
              <a:rPr lang="en-US"/>
            </a:br>
            <a:r>
              <a:rPr lang="en-US"/>
              <a:t>Maximum H2.5 x W5cm</a:t>
            </a:r>
          </a:p>
        </p:txBody>
      </p:sp>
      <p:sp>
        <p:nvSpPr>
          <p:cNvPr id="5" name="Text Placeholder 11">
            <a:extLst>
              <a:ext uri="{FF2B5EF4-FFF2-40B4-BE49-F238E27FC236}">
                <a16:creationId xmlns:a16="http://schemas.microsoft.com/office/drawing/2014/main" id="{4C4AEE83-DE53-77EE-ACD9-56BF69405A34}"/>
              </a:ext>
            </a:extLst>
          </p:cNvPr>
          <p:cNvSpPr>
            <a:spLocks noGrp="1"/>
          </p:cNvSpPr>
          <p:nvPr>
            <p:ph type="body" sz="quarter" idx="26" hasCustomPrompt="1"/>
          </p:nvPr>
        </p:nvSpPr>
        <p:spPr>
          <a:xfrm>
            <a:off x="3488349" y="3151251"/>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6" name="Text Placeholder 11">
            <a:extLst>
              <a:ext uri="{FF2B5EF4-FFF2-40B4-BE49-F238E27FC236}">
                <a16:creationId xmlns:a16="http://schemas.microsoft.com/office/drawing/2014/main" id="{EB850C0F-D1C9-B4B3-7A6B-94010382E579}"/>
              </a:ext>
            </a:extLst>
          </p:cNvPr>
          <p:cNvSpPr>
            <a:spLocks noGrp="1"/>
          </p:cNvSpPr>
          <p:nvPr>
            <p:ph type="body" sz="quarter" idx="27" hasCustomPrompt="1"/>
          </p:nvPr>
        </p:nvSpPr>
        <p:spPr>
          <a:xfrm>
            <a:off x="3488349" y="2893977"/>
            <a:ext cx="4560000"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7" name="Text Placeholder 11">
            <a:extLst>
              <a:ext uri="{FF2B5EF4-FFF2-40B4-BE49-F238E27FC236}">
                <a16:creationId xmlns:a16="http://schemas.microsoft.com/office/drawing/2014/main" id="{6D0BE15A-1D95-1695-0F91-15DE47029578}"/>
              </a:ext>
            </a:extLst>
          </p:cNvPr>
          <p:cNvSpPr>
            <a:spLocks noGrp="1"/>
          </p:cNvSpPr>
          <p:nvPr>
            <p:ph type="body" sz="quarter" idx="28" hasCustomPrompt="1"/>
          </p:nvPr>
        </p:nvSpPr>
        <p:spPr>
          <a:xfrm>
            <a:off x="3488349" y="3407356"/>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8" name="Text Placeholder 11">
            <a:extLst>
              <a:ext uri="{FF2B5EF4-FFF2-40B4-BE49-F238E27FC236}">
                <a16:creationId xmlns:a16="http://schemas.microsoft.com/office/drawing/2014/main" id="{3107A42B-9AE3-BCBD-1649-2F50D94A2574}"/>
              </a:ext>
            </a:extLst>
          </p:cNvPr>
          <p:cNvSpPr>
            <a:spLocks noGrp="1"/>
          </p:cNvSpPr>
          <p:nvPr>
            <p:ph type="body" sz="quarter" idx="29" hasCustomPrompt="1"/>
          </p:nvPr>
        </p:nvSpPr>
        <p:spPr>
          <a:xfrm>
            <a:off x="3488349" y="3662135"/>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Tel</a:t>
            </a:r>
          </a:p>
        </p:txBody>
      </p:sp>
      <p:sp>
        <p:nvSpPr>
          <p:cNvPr id="9" name="Text Placeholder 11">
            <a:extLst>
              <a:ext uri="{FF2B5EF4-FFF2-40B4-BE49-F238E27FC236}">
                <a16:creationId xmlns:a16="http://schemas.microsoft.com/office/drawing/2014/main" id="{E3C2971E-7C70-2980-5D3C-14DF82BA8825}"/>
              </a:ext>
            </a:extLst>
          </p:cNvPr>
          <p:cNvSpPr>
            <a:spLocks noGrp="1"/>
          </p:cNvSpPr>
          <p:nvPr>
            <p:ph type="body" sz="quarter" idx="30" hasCustomPrompt="1"/>
          </p:nvPr>
        </p:nvSpPr>
        <p:spPr>
          <a:xfrm>
            <a:off x="3488349" y="3912837"/>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sp>
        <p:nvSpPr>
          <p:cNvPr id="10" name="Picture Placeholder 5">
            <a:extLst>
              <a:ext uri="{FF2B5EF4-FFF2-40B4-BE49-F238E27FC236}">
                <a16:creationId xmlns:a16="http://schemas.microsoft.com/office/drawing/2014/main" id="{20316936-0131-9B83-5FB2-250F57F67446}"/>
              </a:ext>
            </a:extLst>
          </p:cNvPr>
          <p:cNvSpPr>
            <a:spLocks noGrp="1"/>
          </p:cNvSpPr>
          <p:nvPr>
            <p:ph type="pic" sz="quarter" idx="31" hasCustomPrompt="1"/>
          </p:nvPr>
        </p:nvSpPr>
        <p:spPr>
          <a:xfrm>
            <a:off x="608349" y="4585612"/>
            <a:ext cx="2400000" cy="1200000"/>
          </a:xfrm>
          <a:prstGeom prst="rect">
            <a:avLst/>
          </a:prstGeom>
          <a:solidFill>
            <a:schemeClr val="accent2">
              <a:alpha val="10000"/>
            </a:schemeClr>
          </a:solidFill>
        </p:spPr>
        <p:txBody>
          <a:bodyPr vert="horz" lIns="0" tIns="0" rIns="0" bIns="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Research Institute Logo</a:t>
            </a:r>
            <a:r>
              <a:rPr lang="x-none"/>
              <a:t>:</a:t>
            </a:r>
            <a:br>
              <a:rPr lang="en-US"/>
            </a:br>
            <a:r>
              <a:rPr lang="en-US"/>
              <a:t>Maximum H2.5 x W5cm</a:t>
            </a:r>
          </a:p>
        </p:txBody>
      </p:sp>
      <p:sp>
        <p:nvSpPr>
          <p:cNvPr id="12" name="Text Placeholder 9">
            <a:extLst>
              <a:ext uri="{FF2B5EF4-FFF2-40B4-BE49-F238E27FC236}">
                <a16:creationId xmlns:a16="http://schemas.microsoft.com/office/drawing/2014/main" id="{1C955F4E-5CCC-1F36-8AD6-03717A695D14}"/>
              </a:ext>
            </a:extLst>
          </p:cNvPr>
          <p:cNvSpPr>
            <a:spLocks noGrp="1"/>
          </p:cNvSpPr>
          <p:nvPr>
            <p:ph type="body" sz="quarter" idx="10" hasCustomPrompt="1"/>
          </p:nvPr>
        </p:nvSpPr>
        <p:spPr>
          <a:xfrm>
            <a:off x="608350" y="336000"/>
            <a:ext cx="7439991"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Contact Us: Open Sans, bold 28pt</a:t>
            </a:r>
            <a:endParaRPr lang="en-US" dirty="0"/>
          </a:p>
        </p:txBody>
      </p:sp>
      <p:sp>
        <p:nvSpPr>
          <p:cNvPr id="13" name="Text Placeholder 11">
            <a:extLst>
              <a:ext uri="{FF2B5EF4-FFF2-40B4-BE49-F238E27FC236}">
                <a16:creationId xmlns:a16="http://schemas.microsoft.com/office/drawing/2014/main" id="{FAF96133-4D13-D783-A099-DAC442A99004}"/>
              </a:ext>
            </a:extLst>
          </p:cNvPr>
          <p:cNvSpPr>
            <a:spLocks noGrp="1"/>
          </p:cNvSpPr>
          <p:nvPr>
            <p:ph type="body" sz="quarter" idx="65" hasCustomPrompt="1"/>
          </p:nvPr>
        </p:nvSpPr>
        <p:spPr>
          <a:xfrm>
            <a:off x="3488349" y="4835671"/>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14" name="Text Placeholder 11">
            <a:extLst>
              <a:ext uri="{FF2B5EF4-FFF2-40B4-BE49-F238E27FC236}">
                <a16:creationId xmlns:a16="http://schemas.microsoft.com/office/drawing/2014/main" id="{2B891AF2-5D36-B8D4-2178-FB9C10A006E9}"/>
              </a:ext>
            </a:extLst>
          </p:cNvPr>
          <p:cNvSpPr>
            <a:spLocks noGrp="1"/>
          </p:cNvSpPr>
          <p:nvPr>
            <p:ph type="body" sz="quarter" idx="66" hasCustomPrompt="1"/>
          </p:nvPr>
        </p:nvSpPr>
        <p:spPr>
          <a:xfrm>
            <a:off x="3488349" y="4585612"/>
            <a:ext cx="4560000"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15" name="Text Placeholder 11">
            <a:extLst>
              <a:ext uri="{FF2B5EF4-FFF2-40B4-BE49-F238E27FC236}">
                <a16:creationId xmlns:a16="http://schemas.microsoft.com/office/drawing/2014/main" id="{FA868BF0-87EB-28A3-7DF9-B0D0AF4DCA6E}"/>
              </a:ext>
            </a:extLst>
          </p:cNvPr>
          <p:cNvSpPr>
            <a:spLocks noGrp="1"/>
          </p:cNvSpPr>
          <p:nvPr>
            <p:ph type="body" sz="quarter" idx="67" hasCustomPrompt="1"/>
          </p:nvPr>
        </p:nvSpPr>
        <p:spPr>
          <a:xfrm>
            <a:off x="3488349" y="5091776"/>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16" name="Text Placeholder 11">
            <a:extLst>
              <a:ext uri="{FF2B5EF4-FFF2-40B4-BE49-F238E27FC236}">
                <a16:creationId xmlns:a16="http://schemas.microsoft.com/office/drawing/2014/main" id="{A25C42D5-292A-E4BA-9073-C8FEB70A4607}"/>
              </a:ext>
            </a:extLst>
          </p:cNvPr>
          <p:cNvSpPr>
            <a:spLocks noGrp="1"/>
          </p:cNvSpPr>
          <p:nvPr>
            <p:ph type="body" sz="quarter" idx="68" hasCustomPrompt="1"/>
          </p:nvPr>
        </p:nvSpPr>
        <p:spPr>
          <a:xfrm>
            <a:off x="3488349" y="5346555"/>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Tel</a:t>
            </a:r>
          </a:p>
        </p:txBody>
      </p:sp>
      <p:sp>
        <p:nvSpPr>
          <p:cNvPr id="17" name="Text Placeholder 11">
            <a:extLst>
              <a:ext uri="{FF2B5EF4-FFF2-40B4-BE49-F238E27FC236}">
                <a16:creationId xmlns:a16="http://schemas.microsoft.com/office/drawing/2014/main" id="{6E7CDB07-96CF-0463-456F-581B5CF1F1C7}"/>
              </a:ext>
            </a:extLst>
          </p:cNvPr>
          <p:cNvSpPr>
            <a:spLocks noGrp="1"/>
          </p:cNvSpPr>
          <p:nvPr>
            <p:ph type="body" sz="quarter" idx="69" hasCustomPrompt="1"/>
          </p:nvPr>
        </p:nvSpPr>
        <p:spPr>
          <a:xfrm>
            <a:off x="3488349" y="5604472"/>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sp>
        <p:nvSpPr>
          <p:cNvPr id="18" name="Text Placeholder 11">
            <a:extLst>
              <a:ext uri="{FF2B5EF4-FFF2-40B4-BE49-F238E27FC236}">
                <a16:creationId xmlns:a16="http://schemas.microsoft.com/office/drawing/2014/main" id="{4BEC0909-3505-968B-1D35-CDFE8A726BBD}"/>
              </a:ext>
            </a:extLst>
          </p:cNvPr>
          <p:cNvSpPr>
            <a:spLocks noGrp="1"/>
          </p:cNvSpPr>
          <p:nvPr>
            <p:ph type="body" sz="quarter" idx="70" hasCustomPrompt="1"/>
          </p:nvPr>
        </p:nvSpPr>
        <p:spPr>
          <a:xfrm>
            <a:off x="3488349" y="1452401"/>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19" name="Text Placeholder 11">
            <a:extLst>
              <a:ext uri="{FF2B5EF4-FFF2-40B4-BE49-F238E27FC236}">
                <a16:creationId xmlns:a16="http://schemas.microsoft.com/office/drawing/2014/main" id="{24C7B65A-A2F4-7689-DA0D-C10C65294BA7}"/>
              </a:ext>
            </a:extLst>
          </p:cNvPr>
          <p:cNvSpPr>
            <a:spLocks noGrp="1"/>
          </p:cNvSpPr>
          <p:nvPr>
            <p:ph type="body" sz="quarter" idx="71" hasCustomPrompt="1"/>
          </p:nvPr>
        </p:nvSpPr>
        <p:spPr>
          <a:xfrm>
            <a:off x="3488349" y="1202343"/>
            <a:ext cx="4560000"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20" name="Text Placeholder 11">
            <a:extLst>
              <a:ext uri="{FF2B5EF4-FFF2-40B4-BE49-F238E27FC236}">
                <a16:creationId xmlns:a16="http://schemas.microsoft.com/office/drawing/2014/main" id="{9CF19B1E-7BD1-1570-6F01-837996AD2E6F}"/>
              </a:ext>
            </a:extLst>
          </p:cNvPr>
          <p:cNvSpPr>
            <a:spLocks noGrp="1"/>
          </p:cNvSpPr>
          <p:nvPr>
            <p:ph type="body" sz="quarter" idx="72" hasCustomPrompt="1"/>
          </p:nvPr>
        </p:nvSpPr>
        <p:spPr>
          <a:xfrm>
            <a:off x="3488349" y="1708507"/>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21" name="Text Placeholder 11">
            <a:extLst>
              <a:ext uri="{FF2B5EF4-FFF2-40B4-BE49-F238E27FC236}">
                <a16:creationId xmlns:a16="http://schemas.microsoft.com/office/drawing/2014/main" id="{03AF46E5-C40D-704E-8892-FDB12946CF68}"/>
              </a:ext>
            </a:extLst>
          </p:cNvPr>
          <p:cNvSpPr>
            <a:spLocks noGrp="1"/>
          </p:cNvSpPr>
          <p:nvPr>
            <p:ph type="body" sz="quarter" idx="73" hasCustomPrompt="1"/>
          </p:nvPr>
        </p:nvSpPr>
        <p:spPr>
          <a:xfrm>
            <a:off x="3488349" y="1963285"/>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Tel</a:t>
            </a:r>
          </a:p>
        </p:txBody>
      </p:sp>
      <p:sp>
        <p:nvSpPr>
          <p:cNvPr id="22" name="Text Placeholder 11">
            <a:extLst>
              <a:ext uri="{FF2B5EF4-FFF2-40B4-BE49-F238E27FC236}">
                <a16:creationId xmlns:a16="http://schemas.microsoft.com/office/drawing/2014/main" id="{F301CD73-80AC-337C-49C4-41E7C820232E}"/>
              </a:ext>
            </a:extLst>
          </p:cNvPr>
          <p:cNvSpPr>
            <a:spLocks noGrp="1"/>
          </p:cNvSpPr>
          <p:nvPr>
            <p:ph type="body" sz="quarter" idx="74" hasCustomPrompt="1"/>
          </p:nvPr>
        </p:nvSpPr>
        <p:spPr>
          <a:xfrm>
            <a:off x="3488349" y="2221203"/>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pic>
        <p:nvPicPr>
          <p:cNvPr id="32" name="Picture 31">
            <a:extLst>
              <a:ext uri="{FF2B5EF4-FFF2-40B4-BE49-F238E27FC236}">
                <a16:creationId xmlns:a16="http://schemas.microsoft.com/office/drawing/2014/main" id="{65237E52-E8F4-11AE-F5BF-5F11666FF1D9}"/>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2" name="Slide Number Placeholder 8">
            <a:extLst>
              <a:ext uri="{FF2B5EF4-FFF2-40B4-BE49-F238E27FC236}">
                <a16:creationId xmlns:a16="http://schemas.microsoft.com/office/drawing/2014/main" id="{79D8F9B1-AE3B-0922-53F0-86502728A2A4}"/>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Text Placeholder 11">
            <a:extLst>
              <a:ext uri="{FF2B5EF4-FFF2-40B4-BE49-F238E27FC236}">
                <a16:creationId xmlns:a16="http://schemas.microsoft.com/office/drawing/2014/main" id="{07538C67-D39D-43D8-731D-4E6318432D0D}"/>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23" name="Text Placeholder 11">
            <a:extLst>
              <a:ext uri="{FF2B5EF4-FFF2-40B4-BE49-F238E27FC236}">
                <a16:creationId xmlns:a16="http://schemas.microsoft.com/office/drawing/2014/main" id="{00E8E27A-7D4A-3645-AC56-1447AA3D1B84}"/>
              </a:ext>
            </a:extLst>
          </p:cNvPr>
          <p:cNvSpPr>
            <a:spLocks noGrp="1"/>
          </p:cNvSpPr>
          <p:nvPr>
            <p:ph type="body" sz="quarter" idx="7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377550980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losing 1">
    <p:bg>
      <p:bgPr>
        <a:solidFill>
          <a:schemeClr val="accent1">
            <a:alpha val="99335"/>
          </a:schemeClr>
        </a:solidFill>
        <a:effectLst/>
      </p:bgPr>
    </p:bg>
    <p:spTree>
      <p:nvGrpSpPr>
        <p:cNvPr id="1" name=""/>
        <p:cNvGrpSpPr/>
        <p:nvPr/>
      </p:nvGrpSpPr>
      <p:grpSpPr>
        <a:xfrm>
          <a:off x="0" y="0"/>
          <a:ext cx="0" cy="0"/>
          <a:chOff x="0" y="0"/>
          <a:chExt cx="0" cy="0"/>
        </a:xfrm>
      </p:grpSpPr>
      <p:sp>
        <p:nvSpPr>
          <p:cNvPr id="7" name="Text Placeholder 11">
            <a:extLst>
              <a:ext uri="{FF2B5EF4-FFF2-40B4-BE49-F238E27FC236}">
                <a16:creationId xmlns:a16="http://schemas.microsoft.com/office/drawing/2014/main" id="{CA29B7C6-2DA4-771D-45EF-3C3C4F96CB0A}"/>
              </a:ext>
            </a:extLst>
          </p:cNvPr>
          <p:cNvSpPr txBox="1">
            <a:spLocks/>
          </p:cNvSpPr>
          <p:nvPr/>
        </p:nvSpPr>
        <p:spPr>
          <a:xfrm>
            <a:off x="5611529" y="4277250"/>
            <a:ext cx="1049313" cy="200969"/>
          </a:xfrm>
          <a:prstGeom prst="rect">
            <a:avLst/>
          </a:prstGeom>
        </p:spPr>
        <p:txBody>
          <a:bodyPr vert="horz" lIns="0" tIns="0" rIns="0" bIns="0" anchor="t">
            <a:noAutofit/>
          </a:bodyPr>
          <a:lstStyle>
            <a:lvl1pPr marL="0" indent="0" algn="l" defTabSz="685800" rtl="0" eaLnBrk="1" latinLnBrk="0" hangingPunct="1">
              <a:lnSpc>
                <a:spcPct val="110000"/>
              </a:lnSpc>
              <a:spcBef>
                <a:spcPts val="750"/>
              </a:spcBef>
              <a:buFont typeface="Arial" panose="020B0604020202020204" pitchFamily="34" charset="0"/>
              <a:buNone/>
              <a:defRPr sz="12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SG" sz="1600" dirty="0">
                <a:solidFill>
                  <a:schemeClr val="bg1"/>
                </a:solidFill>
              </a:rPr>
              <a:t>ASTARSG</a:t>
            </a:r>
          </a:p>
        </p:txBody>
      </p:sp>
      <p:pic>
        <p:nvPicPr>
          <p:cNvPr id="9" name="Picture 8">
            <a:extLst>
              <a:ext uri="{FF2B5EF4-FFF2-40B4-BE49-F238E27FC236}">
                <a16:creationId xmlns:a16="http://schemas.microsoft.com/office/drawing/2014/main" id="{9B99E0CB-DA31-FD94-95B4-85B4779E61B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62799" y="4277278"/>
            <a:ext cx="265300" cy="265300"/>
          </a:xfrm>
          <a:prstGeom prst="rect">
            <a:avLst/>
          </a:prstGeom>
        </p:spPr>
      </p:pic>
      <p:pic>
        <p:nvPicPr>
          <p:cNvPr id="11" name="Picture 10" descr="A logo of a camera&#10;&#10;Description automatically generated">
            <a:extLst>
              <a:ext uri="{FF2B5EF4-FFF2-40B4-BE49-F238E27FC236}">
                <a16:creationId xmlns:a16="http://schemas.microsoft.com/office/drawing/2014/main" id="{4FE12FFE-DAAC-8E0B-F51B-3A77D1B6E26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43529" y="4277250"/>
            <a:ext cx="265300" cy="265300"/>
          </a:xfrm>
          <a:prstGeom prst="rect">
            <a:avLst/>
          </a:prstGeom>
        </p:spPr>
      </p:pic>
      <p:pic>
        <p:nvPicPr>
          <p:cNvPr id="13" name="Picture 12" descr="A black letter f in a white circle&#10;&#10;Description automatically generated">
            <a:extLst>
              <a:ext uri="{FF2B5EF4-FFF2-40B4-BE49-F238E27FC236}">
                <a16:creationId xmlns:a16="http://schemas.microsoft.com/office/drawing/2014/main" id="{5945733C-AE25-18B5-3C60-67968B0208B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014813" y="4262800"/>
            <a:ext cx="274746" cy="274746"/>
          </a:xfrm>
          <a:prstGeom prst="rect">
            <a:avLst/>
          </a:prstGeom>
        </p:spPr>
      </p:pic>
      <p:cxnSp>
        <p:nvCxnSpPr>
          <p:cNvPr id="14" name="Straight Connector 13">
            <a:extLst>
              <a:ext uri="{FF2B5EF4-FFF2-40B4-BE49-F238E27FC236}">
                <a16:creationId xmlns:a16="http://schemas.microsoft.com/office/drawing/2014/main" id="{3889225C-43EB-DD93-9C3D-A267E53B0E9D}"/>
              </a:ext>
            </a:extLst>
          </p:cNvPr>
          <p:cNvCxnSpPr>
            <a:cxnSpLocks/>
          </p:cNvCxnSpPr>
          <p:nvPr userDrawn="1"/>
        </p:nvCxnSpPr>
        <p:spPr>
          <a:xfrm>
            <a:off x="3027746" y="3576051"/>
            <a:ext cx="6265527"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 Placeholder 9">
            <a:extLst>
              <a:ext uri="{FF2B5EF4-FFF2-40B4-BE49-F238E27FC236}">
                <a16:creationId xmlns:a16="http://schemas.microsoft.com/office/drawing/2014/main" id="{7BA1E512-B882-8F3C-E3E5-3BB2FBA96DBE}"/>
              </a:ext>
            </a:extLst>
          </p:cNvPr>
          <p:cNvSpPr>
            <a:spLocks noGrp="1"/>
          </p:cNvSpPr>
          <p:nvPr>
            <p:ph type="body" sz="quarter" idx="64" hasCustomPrompt="1"/>
          </p:nvPr>
        </p:nvSpPr>
        <p:spPr>
          <a:xfrm>
            <a:off x="780002" y="3766677"/>
            <a:ext cx="10631993" cy="256139"/>
          </a:xfrm>
          <a:prstGeom prst="rect">
            <a:avLst/>
          </a:prstGeom>
        </p:spPr>
        <p:txBody>
          <a:bodyPr lIns="0" tIns="0" rIns="0" bIns="0">
            <a:spAutoFit/>
          </a:bodyPr>
          <a:lstStyle>
            <a:lvl1pPr marL="0" indent="0" algn="ctr">
              <a:lnSpc>
                <a:spcPct val="110000"/>
              </a:lnSpc>
              <a:buNone/>
              <a:defRPr sz="16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algn="ctr"/>
            <a:r>
              <a:rPr lang="en-GB" dirty="0"/>
              <a:t>For more information, visit </a:t>
            </a:r>
            <a:r>
              <a:rPr lang="en-GB" dirty="0" err="1"/>
              <a:t>www.a-star.edu.sg</a:t>
            </a:r>
            <a:endParaRPr lang="en-GB" dirty="0"/>
          </a:p>
        </p:txBody>
      </p:sp>
      <p:pic>
        <p:nvPicPr>
          <p:cNvPr id="17" name="Picture 16" descr="A black background with white text&#10;&#10;Description automatically generated">
            <a:extLst>
              <a:ext uri="{FF2B5EF4-FFF2-40B4-BE49-F238E27FC236}">
                <a16:creationId xmlns:a16="http://schemas.microsoft.com/office/drawing/2014/main" id="{BBD06E4F-B809-9935-5E6C-F7313C197B80}"/>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561177" y="810127"/>
            <a:ext cx="3198663" cy="1479108"/>
          </a:xfrm>
          <a:prstGeom prst="rect">
            <a:avLst/>
          </a:prstGeom>
        </p:spPr>
      </p:pic>
      <p:sp>
        <p:nvSpPr>
          <p:cNvPr id="4" name="TextBox 3">
            <a:extLst>
              <a:ext uri="{FF2B5EF4-FFF2-40B4-BE49-F238E27FC236}">
                <a16:creationId xmlns:a16="http://schemas.microsoft.com/office/drawing/2014/main" id="{C04C358C-6897-38A3-78AE-B18BD3AA1050}"/>
              </a:ext>
            </a:extLst>
          </p:cNvPr>
          <p:cNvSpPr txBox="1"/>
          <p:nvPr userDrawn="1"/>
        </p:nvSpPr>
        <p:spPr>
          <a:xfrm>
            <a:off x="3027746" y="2628781"/>
            <a:ext cx="6265527" cy="800219"/>
          </a:xfrm>
          <a:prstGeom prst="rect">
            <a:avLst/>
          </a:prstGeom>
          <a:noFill/>
        </p:spPr>
        <p:txBody>
          <a:bodyPr wrap="square" rtlCol="0">
            <a:spAutoFit/>
          </a:bodyPr>
          <a:lstStyle/>
          <a:p>
            <a:pPr algn="ctr"/>
            <a:r>
              <a:rPr lang="en-US" sz="4600" b="1" dirty="0">
                <a:solidFill>
                  <a:schemeClr val="bg1"/>
                </a:solidFill>
                <a:latin typeface="+mj-lt"/>
              </a:rPr>
              <a:t>THANK YOU</a:t>
            </a:r>
            <a:endParaRPr lang="en-SG" sz="4600" b="1" dirty="0">
              <a:solidFill>
                <a:schemeClr val="bg1"/>
              </a:solidFill>
              <a:latin typeface="+mj-lt"/>
            </a:endParaRPr>
          </a:p>
        </p:txBody>
      </p:sp>
      <p:sp>
        <p:nvSpPr>
          <p:cNvPr id="65" name="Text Placeholder 11">
            <a:extLst>
              <a:ext uri="{FF2B5EF4-FFF2-40B4-BE49-F238E27FC236}">
                <a16:creationId xmlns:a16="http://schemas.microsoft.com/office/drawing/2014/main" id="{C71BE481-CA1B-FC23-ECF2-CBCDED77AD47}"/>
              </a:ext>
            </a:extLst>
          </p:cNvPr>
          <p:cNvSpPr txBox="1">
            <a:spLocks/>
          </p:cNvSpPr>
          <p:nvPr userDrawn="1"/>
        </p:nvSpPr>
        <p:spPr>
          <a:xfrm>
            <a:off x="7270499" y="4276761"/>
            <a:ext cx="1282024" cy="200969"/>
          </a:xfrm>
          <a:prstGeom prst="rect">
            <a:avLst/>
          </a:prstGeom>
        </p:spPr>
        <p:txBody>
          <a:bodyPr vert="horz" lIns="0" tIns="0" rIns="0" bIns="0" anchor="t">
            <a:noAutofit/>
          </a:bodyPr>
          <a:lstStyle>
            <a:lvl1pPr marL="0" indent="0" algn="l" defTabSz="685800" rtl="0" eaLnBrk="1" latinLnBrk="0" hangingPunct="1">
              <a:lnSpc>
                <a:spcPct val="110000"/>
              </a:lnSpc>
              <a:spcBef>
                <a:spcPts val="750"/>
              </a:spcBef>
              <a:buFont typeface="Arial" panose="020B0604020202020204" pitchFamily="34" charset="0"/>
              <a:buNone/>
              <a:defRPr sz="12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SG" sz="1600" b="0" i="0" dirty="0">
                <a:solidFill>
                  <a:schemeClr val="bg1"/>
                </a:solidFill>
                <a:effectLst/>
              </a:rPr>
              <a:t>ASTAR-SG</a:t>
            </a:r>
            <a:endParaRPr lang="en-SG" sz="1600" dirty="0">
              <a:solidFill>
                <a:schemeClr val="bg1"/>
              </a:solidFill>
            </a:endParaRPr>
          </a:p>
        </p:txBody>
      </p:sp>
      <p:pic>
        <p:nvPicPr>
          <p:cNvPr id="25" name="Picture 24" descr="A black arrow on a white background&#10;&#10;Description automatically generated">
            <a:extLst>
              <a:ext uri="{FF2B5EF4-FFF2-40B4-BE49-F238E27FC236}">
                <a16:creationId xmlns:a16="http://schemas.microsoft.com/office/drawing/2014/main" id="{AEB72C5C-347A-0DDF-D7EC-0053639B7225}"/>
              </a:ext>
            </a:extLst>
          </p:cNvPr>
          <p:cNvPicPr>
            <a:picLocks noChangeAspect="1"/>
          </p:cNvPicPr>
          <p:nvPr userDrawn="1"/>
        </p:nvPicPr>
        <p:blipFill>
          <a:blip r:embed="rId6"/>
          <a:stretch>
            <a:fillRect/>
          </a:stretch>
        </p:blipFill>
        <p:spPr>
          <a:xfrm>
            <a:off x="6957632" y="4274114"/>
            <a:ext cx="373280" cy="263432"/>
          </a:xfrm>
          <a:prstGeom prst="rect">
            <a:avLst/>
          </a:prstGeom>
        </p:spPr>
      </p:pic>
      <p:pic>
        <p:nvPicPr>
          <p:cNvPr id="27" name="Picture 26" descr="A white logo on a black background&#10;&#10;Description automatically generated">
            <a:extLst>
              <a:ext uri="{FF2B5EF4-FFF2-40B4-BE49-F238E27FC236}">
                <a16:creationId xmlns:a16="http://schemas.microsoft.com/office/drawing/2014/main" id="{75E00C39-51BA-F66A-99FE-B97D3D29821F}"/>
              </a:ext>
            </a:extLst>
          </p:cNvPr>
          <p:cNvPicPr>
            <a:picLocks noChangeAspect="1"/>
          </p:cNvPicPr>
          <p:nvPr userDrawn="1"/>
        </p:nvPicPr>
        <p:blipFill>
          <a:blip r:embed="rId7"/>
          <a:stretch>
            <a:fillRect/>
          </a:stretch>
        </p:blipFill>
        <p:spPr>
          <a:xfrm>
            <a:off x="5276502" y="4281406"/>
            <a:ext cx="223400" cy="256140"/>
          </a:xfrm>
          <a:prstGeom prst="rect">
            <a:avLst/>
          </a:prstGeom>
        </p:spPr>
      </p:pic>
      <p:sp>
        <p:nvSpPr>
          <p:cNvPr id="2" name="Slide Number Placeholder 8">
            <a:extLst>
              <a:ext uri="{FF2B5EF4-FFF2-40B4-BE49-F238E27FC236}">
                <a16:creationId xmlns:a16="http://schemas.microsoft.com/office/drawing/2014/main" id="{53E0851F-2360-4796-0982-89E4595D2B46}"/>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1"/>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 name="Text Placeholder 11">
            <a:extLst>
              <a:ext uri="{FF2B5EF4-FFF2-40B4-BE49-F238E27FC236}">
                <a16:creationId xmlns:a16="http://schemas.microsoft.com/office/drawing/2014/main" id="{414313E2-0A38-3DDA-A877-E6853D7D76C0}"/>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224697231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Closing 2">
    <p:spTree>
      <p:nvGrpSpPr>
        <p:cNvPr id="1" name=""/>
        <p:cNvGrpSpPr/>
        <p:nvPr/>
      </p:nvGrpSpPr>
      <p:grpSpPr>
        <a:xfrm>
          <a:off x="0" y="0"/>
          <a:ext cx="0" cy="0"/>
          <a:chOff x="0" y="0"/>
          <a:chExt cx="0" cy="0"/>
        </a:xfrm>
      </p:grpSpPr>
      <p:sp>
        <p:nvSpPr>
          <p:cNvPr id="3" name="Text Placeholder 11">
            <a:extLst>
              <a:ext uri="{FF2B5EF4-FFF2-40B4-BE49-F238E27FC236}">
                <a16:creationId xmlns:a16="http://schemas.microsoft.com/office/drawing/2014/main" id="{940A6941-43DE-0B3E-0CD2-CE15D4A69DBA}"/>
              </a:ext>
            </a:extLst>
          </p:cNvPr>
          <p:cNvSpPr txBox="1">
            <a:spLocks/>
          </p:cNvSpPr>
          <p:nvPr userDrawn="1"/>
        </p:nvSpPr>
        <p:spPr>
          <a:xfrm>
            <a:off x="7211313" y="4310572"/>
            <a:ext cx="1282024" cy="200969"/>
          </a:xfrm>
          <a:prstGeom prst="rect">
            <a:avLst/>
          </a:prstGeom>
        </p:spPr>
        <p:txBody>
          <a:bodyPr vert="horz" lIns="0" tIns="0" rIns="0" bIns="0" anchor="t">
            <a:noAutofit/>
          </a:bodyPr>
          <a:lstStyle>
            <a:lvl1pPr marL="0" indent="0" algn="l" defTabSz="685800" rtl="0" eaLnBrk="1" latinLnBrk="0" hangingPunct="1">
              <a:lnSpc>
                <a:spcPct val="110000"/>
              </a:lnSpc>
              <a:spcBef>
                <a:spcPts val="750"/>
              </a:spcBef>
              <a:buFont typeface="Arial" panose="020B0604020202020204" pitchFamily="34" charset="0"/>
              <a:buNone/>
              <a:defRPr sz="12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SG" sz="1600" b="0" i="0" dirty="0">
                <a:solidFill>
                  <a:schemeClr val="accent1"/>
                </a:solidFill>
                <a:effectLst/>
              </a:rPr>
              <a:t>ASTAR-SG</a:t>
            </a:r>
            <a:endParaRPr lang="en-SG" sz="1600" dirty="0">
              <a:solidFill>
                <a:schemeClr val="accent1"/>
              </a:solidFill>
            </a:endParaRPr>
          </a:p>
        </p:txBody>
      </p:sp>
      <p:sp>
        <p:nvSpPr>
          <p:cNvPr id="6" name="Text Placeholder 11">
            <a:extLst>
              <a:ext uri="{FF2B5EF4-FFF2-40B4-BE49-F238E27FC236}">
                <a16:creationId xmlns:a16="http://schemas.microsoft.com/office/drawing/2014/main" id="{8D1EF201-3642-3E5E-2626-108FD526F548}"/>
              </a:ext>
            </a:extLst>
          </p:cNvPr>
          <p:cNvSpPr txBox="1">
            <a:spLocks/>
          </p:cNvSpPr>
          <p:nvPr userDrawn="1"/>
        </p:nvSpPr>
        <p:spPr>
          <a:xfrm>
            <a:off x="5543393" y="4304619"/>
            <a:ext cx="1049313" cy="200969"/>
          </a:xfrm>
          <a:prstGeom prst="rect">
            <a:avLst/>
          </a:prstGeom>
        </p:spPr>
        <p:txBody>
          <a:bodyPr vert="horz" lIns="0" tIns="0" rIns="0" bIns="0" anchor="t">
            <a:noAutofit/>
          </a:bodyPr>
          <a:lstStyle>
            <a:lvl1pPr marL="0" indent="0" algn="l" defTabSz="685800" rtl="0" eaLnBrk="1" latinLnBrk="0" hangingPunct="1">
              <a:lnSpc>
                <a:spcPct val="110000"/>
              </a:lnSpc>
              <a:spcBef>
                <a:spcPts val="750"/>
              </a:spcBef>
              <a:buFont typeface="Arial" panose="020B0604020202020204" pitchFamily="34" charset="0"/>
              <a:buNone/>
              <a:defRPr sz="12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SG" sz="1600" dirty="0">
                <a:solidFill>
                  <a:schemeClr val="accent1"/>
                </a:solidFill>
              </a:rPr>
              <a:t>ASTARSG</a:t>
            </a:r>
          </a:p>
        </p:txBody>
      </p:sp>
      <p:pic>
        <p:nvPicPr>
          <p:cNvPr id="22" name="Picture 21">
            <a:extLst>
              <a:ext uri="{FF2B5EF4-FFF2-40B4-BE49-F238E27FC236}">
                <a16:creationId xmlns:a16="http://schemas.microsoft.com/office/drawing/2014/main" id="{3A3B262E-6DAC-B970-0766-348962E58F8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820069" y="4293868"/>
            <a:ext cx="265300" cy="265300"/>
          </a:xfrm>
          <a:prstGeom prst="rect">
            <a:avLst/>
          </a:prstGeom>
        </p:spPr>
      </p:pic>
      <p:pic>
        <p:nvPicPr>
          <p:cNvPr id="23" name="Picture 22">
            <a:extLst>
              <a:ext uri="{FF2B5EF4-FFF2-40B4-BE49-F238E27FC236}">
                <a16:creationId xmlns:a16="http://schemas.microsoft.com/office/drawing/2014/main" id="{E3EB0590-5B92-0D99-D8E0-68E654F3C41C}"/>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4395695" y="4293868"/>
            <a:ext cx="265300" cy="265300"/>
          </a:xfrm>
          <a:prstGeom prst="rect">
            <a:avLst/>
          </a:prstGeom>
        </p:spPr>
      </p:pic>
      <p:pic>
        <p:nvPicPr>
          <p:cNvPr id="25" name="Picture 24">
            <a:extLst>
              <a:ext uri="{FF2B5EF4-FFF2-40B4-BE49-F238E27FC236}">
                <a16:creationId xmlns:a16="http://schemas.microsoft.com/office/drawing/2014/main" id="{3C9B7B96-8620-3DB9-6B2C-6B88140A395B}"/>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3979458" y="4293868"/>
            <a:ext cx="265300" cy="265300"/>
          </a:xfrm>
          <a:prstGeom prst="rect">
            <a:avLst/>
          </a:prstGeom>
        </p:spPr>
      </p:pic>
      <p:cxnSp>
        <p:nvCxnSpPr>
          <p:cNvPr id="26" name="Straight Connector 25">
            <a:extLst>
              <a:ext uri="{FF2B5EF4-FFF2-40B4-BE49-F238E27FC236}">
                <a16:creationId xmlns:a16="http://schemas.microsoft.com/office/drawing/2014/main" id="{F9A05D0A-6D6F-B9C2-2787-63AC432EFCAB}"/>
              </a:ext>
            </a:extLst>
          </p:cNvPr>
          <p:cNvCxnSpPr>
            <a:cxnSpLocks/>
          </p:cNvCxnSpPr>
          <p:nvPr userDrawn="1"/>
        </p:nvCxnSpPr>
        <p:spPr>
          <a:xfrm>
            <a:off x="3027746" y="3576051"/>
            <a:ext cx="6265527" cy="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Text Placeholder 9">
            <a:extLst>
              <a:ext uri="{FF2B5EF4-FFF2-40B4-BE49-F238E27FC236}">
                <a16:creationId xmlns:a16="http://schemas.microsoft.com/office/drawing/2014/main" id="{7FBA7502-CFDD-E914-24D4-46F4847EE975}"/>
              </a:ext>
            </a:extLst>
          </p:cNvPr>
          <p:cNvSpPr>
            <a:spLocks noGrp="1"/>
          </p:cNvSpPr>
          <p:nvPr>
            <p:ph type="body" sz="quarter" idx="64" hasCustomPrompt="1"/>
          </p:nvPr>
        </p:nvSpPr>
        <p:spPr>
          <a:xfrm>
            <a:off x="780002" y="3766677"/>
            <a:ext cx="10631993" cy="256139"/>
          </a:xfrm>
          <a:prstGeom prst="rect">
            <a:avLst/>
          </a:prstGeom>
        </p:spPr>
        <p:txBody>
          <a:bodyPr lIns="0" tIns="0" rIns="0" bIns="0">
            <a:spAutoFit/>
          </a:bodyPr>
          <a:lstStyle>
            <a:lvl1pPr marL="0" indent="0" algn="ctr">
              <a:lnSpc>
                <a:spcPct val="110000"/>
              </a:lnSpc>
              <a:buNone/>
              <a:defRPr sz="1600" b="0"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algn="ctr"/>
            <a:r>
              <a:rPr lang="en-GB" dirty="0"/>
              <a:t>For more information, visit </a:t>
            </a:r>
            <a:r>
              <a:rPr lang="en-GB" dirty="0" err="1"/>
              <a:t>www.a-star.edu.sg</a:t>
            </a:r>
            <a:endParaRPr lang="en-GB" dirty="0"/>
          </a:p>
        </p:txBody>
      </p:sp>
      <p:pic>
        <p:nvPicPr>
          <p:cNvPr id="29" name="Picture 28" descr="A blue and red logo with a star&#10;&#10;Description automatically generated">
            <a:extLst>
              <a:ext uri="{FF2B5EF4-FFF2-40B4-BE49-F238E27FC236}">
                <a16:creationId xmlns:a16="http://schemas.microsoft.com/office/drawing/2014/main" id="{15876BC4-3AB6-8877-6904-D334624D817A}"/>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561175" y="818782"/>
            <a:ext cx="3198663" cy="1479108"/>
          </a:xfrm>
          <a:prstGeom prst="rect">
            <a:avLst/>
          </a:prstGeom>
        </p:spPr>
      </p:pic>
      <p:sp>
        <p:nvSpPr>
          <p:cNvPr id="5" name="TextBox 4">
            <a:extLst>
              <a:ext uri="{FF2B5EF4-FFF2-40B4-BE49-F238E27FC236}">
                <a16:creationId xmlns:a16="http://schemas.microsoft.com/office/drawing/2014/main" id="{3CFBADB5-A0F1-48D7-7047-141DAA34E26E}"/>
              </a:ext>
            </a:extLst>
          </p:cNvPr>
          <p:cNvSpPr txBox="1"/>
          <p:nvPr userDrawn="1"/>
        </p:nvSpPr>
        <p:spPr>
          <a:xfrm>
            <a:off x="3027746" y="2760955"/>
            <a:ext cx="6265527" cy="800219"/>
          </a:xfrm>
          <a:prstGeom prst="rect">
            <a:avLst/>
          </a:prstGeom>
          <a:noFill/>
        </p:spPr>
        <p:txBody>
          <a:bodyPr wrap="square" rtlCol="0">
            <a:spAutoFit/>
          </a:bodyPr>
          <a:lstStyle/>
          <a:p>
            <a:pPr algn="ctr"/>
            <a:r>
              <a:rPr lang="en-US" sz="4600" b="1" dirty="0">
                <a:solidFill>
                  <a:schemeClr val="accent1"/>
                </a:solidFill>
              </a:rPr>
              <a:t>THANK YOU</a:t>
            </a:r>
            <a:endParaRPr lang="en-SG" sz="4600" b="1" dirty="0">
              <a:solidFill>
                <a:schemeClr val="accent1"/>
              </a:solidFill>
            </a:endParaRPr>
          </a:p>
        </p:txBody>
      </p:sp>
      <p:pic>
        <p:nvPicPr>
          <p:cNvPr id="15" name="Picture 14" descr="A red and white flag with a white triangle&#10;&#10;Description automatically generated">
            <a:extLst>
              <a:ext uri="{FF2B5EF4-FFF2-40B4-BE49-F238E27FC236}">
                <a16:creationId xmlns:a16="http://schemas.microsoft.com/office/drawing/2014/main" id="{DEFE5BF9-5D4F-BB3B-EC97-FC17643FF4E5}"/>
              </a:ext>
            </a:extLst>
          </p:cNvPr>
          <p:cNvPicPr>
            <a:picLocks noChangeAspect="1"/>
          </p:cNvPicPr>
          <p:nvPr userDrawn="1"/>
        </p:nvPicPr>
        <p:blipFill>
          <a:blip r:embed="rId6"/>
          <a:stretch>
            <a:fillRect/>
          </a:stretch>
        </p:blipFill>
        <p:spPr>
          <a:xfrm>
            <a:off x="6865281" y="4303029"/>
            <a:ext cx="363781" cy="256139"/>
          </a:xfrm>
          <a:prstGeom prst="rect">
            <a:avLst/>
          </a:prstGeom>
        </p:spPr>
      </p:pic>
      <p:pic>
        <p:nvPicPr>
          <p:cNvPr id="17" name="Picture 16" descr="A black background with a black square&#10;&#10;Description automatically generated with medium confidence">
            <a:extLst>
              <a:ext uri="{FF2B5EF4-FFF2-40B4-BE49-F238E27FC236}">
                <a16:creationId xmlns:a16="http://schemas.microsoft.com/office/drawing/2014/main" id="{9676FF9D-AC20-174C-BDED-97CE3C9FC16C}"/>
              </a:ext>
            </a:extLst>
          </p:cNvPr>
          <p:cNvPicPr>
            <a:picLocks noChangeAspect="1"/>
          </p:cNvPicPr>
          <p:nvPr userDrawn="1"/>
        </p:nvPicPr>
        <p:blipFill>
          <a:blip r:embed="rId7"/>
          <a:stretch>
            <a:fillRect/>
          </a:stretch>
        </p:blipFill>
        <p:spPr>
          <a:xfrm>
            <a:off x="5244443" y="4303880"/>
            <a:ext cx="222657" cy="255288"/>
          </a:xfrm>
          <a:prstGeom prst="rect">
            <a:avLst/>
          </a:prstGeom>
        </p:spPr>
      </p:pic>
      <p:sp>
        <p:nvSpPr>
          <p:cNvPr id="2" name="Slide Number Placeholder 8">
            <a:extLst>
              <a:ext uri="{FF2B5EF4-FFF2-40B4-BE49-F238E27FC236}">
                <a16:creationId xmlns:a16="http://schemas.microsoft.com/office/drawing/2014/main" id="{DA683E2F-FE88-0A2B-DA3D-F6EAF5FE6EEA}"/>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ext Placeholder 11">
            <a:extLst>
              <a:ext uri="{FF2B5EF4-FFF2-40B4-BE49-F238E27FC236}">
                <a16:creationId xmlns:a16="http://schemas.microsoft.com/office/drawing/2014/main" id="{2224AD59-FC5B-3532-BD1A-DC0DC73DB95F}"/>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22796322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 4">
    <p:spTree>
      <p:nvGrpSpPr>
        <p:cNvPr id="1" name=""/>
        <p:cNvGrpSpPr/>
        <p:nvPr/>
      </p:nvGrpSpPr>
      <p:grpSpPr>
        <a:xfrm>
          <a:off x="0" y="0"/>
          <a:ext cx="0" cy="0"/>
          <a:chOff x="0" y="0"/>
          <a:chExt cx="0" cy="0"/>
        </a:xfrm>
      </p:grpSpPr>
      <p:pic>
        <p:nvPicPr>
          <p:cNvPr id="6" name="Picture 5" descr="A building with a sign on it&#10;&#10;Description automatically generated">
            <a:extLst>
              <a:ext uri="{FF2B5EF4-FFF2-40B4-BE49-F238E27FC236}">
                <a16:creationId xmlns:a16="http://schemas.microsoft.com/office/drawing/2014/main" id="{1D67B23E-EC9A-6800-5C63-174C4F3FA49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177" t="990" r="20430"/>
          <a:stretch/>
        </p:blipFill>
        <p:spPr>
          <a:xfrm>
            <a:off x="4864609" y="-35563"/>
            <a:ext cx="7404348" cy="6929117"/>
          </a:xfrm>
          <a:prstGeom prst="rect">
            <a:avLst/>
          </a:prstGeom>
        </p:spPr>
      </p:pic>
      <p:sp>
        <p:nvSpPr>
          <p:cNvPr id="3" name="Rectangle 2">
            <a:extLst>
              <a:ext uri="{FF2B5EF4-FFF2-40B4-BE49-F238E27FC236}">
                <a16:creationId xmlns:a16="http://schemas.microsoft.com/office/drawing/2014/main" id="{E78251D2-2511-4289-9D0A-4DD21654B9DD}"/>
              </a:ext>
            </a:extLst>
          </p:cNvPr>
          <p:cNvSpPr/>
          <p:nvPr userDrawn="1"/>
        </p:nvSpPr>
        <p:spPr>
          <a:xfrm>
            <a:off x="-21571" y="-35558"/>
            <a:ext cx="4886179" cy="692911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400"/>
          </a:p>
        </p:txBody>
      </p:sp>
      <p:pic>
        <p:nvPicPr>
          <p:cNvPr id="4" name="Picture 3" descr="A black background with white text&#10;&#10;Description automatically generated">
            <a:extLst>
              <a:ext uri="{FF2B5EF4-FFF2-40B4-BE49-F238E27FC236}">
                <a16:creationId xmlns:a16="http://schemas.microsoft.com/office/drawing/2014/main" id="{DEECA96F-2E78-A4A6-5EC4-285939A80DE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44321" y="190220"/>
            <a:ext cx="2541467" cy="1175211"/>
          </a:xfrm>
          <a:prstGeom prst="rect">
            <a:avLst/>
          </a:prstGeom>
        </p:spPr>
      </p:pic>
      <p:sp>
        <p:nvSpPr>
          <p:cNvPr id="5" name="Text Placeholder 24">
            <a:extLst>
              <a:ext uri="{FF2B5EF4-FFF2-40B4-BE49-F238E27FC236}">
                <a16:creationId xmlns:a16="http://schemas.microsoft.com/office/drawing/2014/main" id="{2C2ECB95-A6B7-D650-39AA-72DE3B9EC4BB}"/>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bg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7" name="Title 1">
            <a:extLst>
              <a:ext uri="{FF2B5EF4-FFF2-40B4-BE49-F238E27FC236}">
                <a16:creationId xmlns:a16="http://schemas.microsoft.com/office/drawing/2014/main" id="{3447BC7F-0C38-AAD9-9354-E21789C2E022}"/>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8" name="Text Placeholder 21">
            <a:extLst>
              <a:ext uri="{FF2B5EF4-FFF2-40B4-BE49-F238E27FC236}">
                <a16:creationId xmlns:a16="http://schemas.microsoft.com/office/drawing/2014/main" id="{C9DFC556-03F1-DFFA-00A1-1F5D041A335F}"/>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40684546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 5">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60630C6-D23D-9BE4-D43A-326A7E20E5A8}"/>
              </a:ext>
            </a:extLst>
          </p:cNvPr>
          <p:cNvPicPr>
            <a:picLocks noChangeAspect="1"/>
          </p:cNvPicPr>
          <p:nvPr userDrawn="1"/>
        </p:nvPicPr>
        <p:blipFill>
          <a:blip r:embed="rId2"/>
          <a:srcRect l="22833" t="1" r="25073" b="1"/>
          <a:stretch/>
        </p:blipFill>
        <p:spPr>
          <a:xfrm>
            <a:off x="4800094" y="-35562"/>
            <a:ext cx="7404348" cy="6929121"/>
          </a:xfrm>
          <a:prstGeom prst="rect">
            <a:avLst/>
          </a:prstGeom>
        </p:spPr>
      </p:pic>
      <p:sp>
        <p:nvSpPr>
          <p:cNvPr id="3" name="Rectangle 2">
            <a:extLst>
              <a:ext uri="{FF2B5EF4-FFF2-40B4-BE49-F238E27FC236}">
                <a16:creationId xmlns:a16="http://schemas.microsoft.com/office/drawing/2014/main" id="{E78251D2-2511-4289-9D0A-4DD21654B9DD}"/>
              </a:ext>
            </a:extLst>
          </p:cNvPr>
          <p:cNvSpPr/>
          <p:nvPr userDrawn="1"/>
        </p:nvSpPr>
        <p:spPr>
          <a:xfrm>
            <a:off x="-21571" y="-35558"/>
            <a:ext cx="4886179" cy="692911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400"/>
          </a:p>
        </p:txBody>
      </p:sp>
      <p:pic>
        <p:nvPicPr>
          <p:cNvPr id="4" name="Picture 3" descr="A black background with white text&#10;&#10;Description automatically generated">
            <a:extLst>
              <a:ext uri="{FF2B5EF4-FFF2-40B4-BE49-F238E27FC236}">
                <a16:creationId xmlns:a16="http://schemas.microsoft.com/office/drawing/2014/main" id="{12DFAB8D-1EFF-2242-EA9D-304496CE1EE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44321" y="190220"/>
            <a:ext cx="2541467" cy="1175211"/>
          </a:xfrm>
          <a:prstGeom prst="rect">
            <a:avLst/>
          </a:prstGeom>
        </p:spPr>
      </p:pic>
      <p:sp>
        <p:nvSpPr>
          <p:cNvPr id="9" name="Text Placeholder 24">
            <a:extLst>
              <a:ext uri="{FF2B5EF4-FFF2-40B4-BE49-F238E27FC236}">
                <a16:creationId xmlns:a16="http://schemas.microsoft.com/office/drawing/2014/main" id="{1A28F6F0-B913-738A-1CAE-8456CE5DA567}"/>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bg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10" name="Title 1">
            <a:extLst>
              <a:ext uri="{FF2B5EF4-FFF2-40B4-BE49-F238E27FC236}">
                <a16:creationId xmlns:a16="http://schemas.microsoft.com/office/drawing/2014/main" id="{9D3921CC-F71F-63BA-8439-120978E67456}"/>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11" name="Text Placeholder 21">
            <a:extLst>
              <a:ext uri="{FF2B5EF4-FFF2-40B4-BE49-F238E27FC236}">
                <a16:creationId xmlns:a16="http://schemas.microsoft.com/office/drawing/2014/main" id="{87292926-E73D-10F3-4E96-7464E510FDEC}"/>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6359770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 6">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A572497-27C6-0D29-1190-B584EC4CE02D}"/>
              </a:ext>
            </a:extLst>
          </p:cNvPr>
          <p:cNvPicPr>
            <a:picLocks noChangeAspect="1"/>
          </p:cNvPicPr>
          <p:nvPr userDrawn="1"/>
        </p:nvPicPr>
        <p:blipFill>
          <a:blip r:embed="rId2"/>
          <a:srcRect/>
          <a:stretch/>
        </p:blipFill>
        <p:spPr>
          <a:xfrm>
            <a:off x="144321" y="190220"/>
            <a:ext cx="2541466" cy="1175211"/>
          </a:xfrm>
          <a:prstGeom prst="rect">
            <a:avLst/>
          </a:prstGeom>
        </p:spPr>
      </p:pic>
      <p:sp>
        <p:nvSpPr>
          <p:cNvPr id="14" name="Picture Placeholder 12">
            <a:extLst>
              <a:ext uri="{FF2B5EF4-FFF2-40B4-BE49-F238E27FC236}">
                <a16:creationId xmlns:a16="http://schemas.microsoft.com/office/drawing/2014/main" id="{C8CBFDC3-D419-1A90-0D91-41BA3A544722}"/>
              </a:ext>
            </a:extLst>
          </p:cNvPr>
          <p:cNvSpPr>
            <a:spLocks noGrp="1"/>
          </p:cNvSpPr>
          <p:nvPr>
            <p:ph type="pic" sz="quarter" idx="70"/>
          </p:nvPr>
        </p:nvSpPr>
        <p:spPr>
          <a:xfrm>
            <a:off x="5019469" y="-1274640"/>
            <a:ext cx="9482663" cy="9962045"/>
          </a:xfrm>
          <a:prstGeom prst="ellipse">
            <a:avLst/>
          </a:prstGeom>
          <a:solidFill>
            <a:schemeClr val="accent2">
              <a:alpha val="10000"/>
            </a:schemeClr>
          </a:solidFill>
        </p:spPr>
        <p:txBody>
          <a:bodyPr/>
          <a:lstStyle>
            <a:lvl1pPr marL="0" indent="0" algn="ctr">
              <a:buNone/>
              <a:defRPr>
                <a:noFill/>
              </a:defRPr>
            </a:lvl1pPr>
          </a:lstStyle>
          <a:p>
            <a:endParaRPr lang="en-US" dirty="0"/>
          </a:p>
          <a:p>
            <a:endParaRPr lang="en-US" dirty="0"/>
          </a:p>
          <a:p>
            <a:endParaRPr lang="en-US" dirty="0"/>
          </a:p>
          <a:p>
            <a:endParaRPr lang="en-US" dirty="0"/>
          </a:p>
          <a:p>
            <a:r>
              <a:rPr lang="en-US" dirty="0"/>
              <a:t>Click </a:t>
            </a:r>
          </a:p>
          <a:p>
            <a:endParaRPr lang="en-US" dirty="0"/>
          </a:p>
          <a:p>
            <a:endParaRPr lang="en-US" dirty="0"/>
          </a:p>
          <a:p>
            <a:endParaRPr lang="en-US" dirty="0"/>
          </a:p>
          <a:p>
            <a:endParaRPr lang="en-US" dirty="0"/>
          </a:p>
        </p:txBody>
      </p:sp>
      <p:sp>
        <p:nvSpPr>
          <p:cNvPr id="5" name="Text Placeholder 24">
            <a:extLst>
              <a:ext uri="{FF2B5EF4-FFF2-40B4-BE49-F238E27FC236}">
                <a16:creationId xmlns:a16="http://schemas.microsoft.com/office/drawing/2014/main" id="{895E53B0-1F49-C513-84C2-ED90374C82F3}"/>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accent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6" name="Title 1">
            <a:extLst>
              <a:ext uri="{FF2B5EF4-FFF2-40B4-BE49-F238E27FC236}">
                <a16:creationId xmlns:a16="http://schemas.microsoft.com/office/drawing/2014/main" id="{963163D7-581B-6340-3FE6-AB24D7403F89}"/>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12" name="Text Placeholder 21">
            <a:extLst>
              <a:ext uri="{FF2B5EF4-FFF2-40B4-BE49-F238E27FC236}">
                <a16:creationId xmlns:a16="http://schemas.microsoft.com/office/drawing/2014/main" id="{719F8093-7601-F4A4-88B4-DBE2306E7FB2}"/>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accent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1920012791"/>
      </p:ext>
    </p:extLst>
  </p:cSld>
  <p:clrMapOvr>
    <a:masterClrMapping/>
  </p:clrMapOvr>
</p:sldLayout>
</file>

<file path=ppt/slideMasters/_rels/slideMaster1.xml.rels>&#65279;<?xml version="1.0" encoding="utf-8" standalone="yes"?>
<Relationships xmlns="http://schemas.openxmlformats.org/package/2006/relationships">
  <Relationship Id="rId3" Type="http://schemas.openxmlformats.org/officeDocument/2006/relationships/slideLayout" Target="../slideLayouts/slideLayout3.xml" />
  <Relationship Id="rId2" Type="http://schemas.openxmlformats.org/officeDocument/2006/relationships/slideLayout" Target="../slideLayouts/slideLayout2.xml" />
  <Relationship Id="rId1" Type="http://schemas.openxmlformats.org/officeDocument/2006/relationships/slideLayout" Target="../slideLayouts/slideLayout1.xml" />
  <Relationship Id="rId4" Type="http://schemas.openxmlformats.org/officeDocument/2006/relationships/theme" Target="../theme/theme1.xml" />
</Relationships>
</file>

<file path=ppt/slideMasters/_rels/slideMaster2.xml.rels>&#65279;<?xml version="1.0" encoding="utf-8" standalone="yes"?>
<Relationships xmlns="http://schemas.openxmlformats.org/package/2006/relationships">
  <Relationship Id="rId8" Type="http://schemas.openxmlformats.org/officeDocument/2006/relationships/slideLayout" Target="../slideLayouts/slideLayout11.xml" />
  <Relationship Id="rId13" Type="http://schemas.openxmlformats.org/officeDocument/2006/relationships/slideLayout" Target="../slideLayouts/slideLayout16.xml" />
  <Relationship Id="rId18" Type="http://schemas.openxmlformats.org/officeDocument/2006/relationships/slideLayout" Target="../slideLayouts/slideLayout21.xml" />
  <Relationship Id="rId26" Type="http://schemas.openxmlformats.org/officeDocument/2006/relationships/slideLayout" Target="../slideLayouts/slideLayout29.xml" />
  <Relationship Id="rId3" Type="http://schemas.openxmlformats.org/officeDocument/2006/relationships/slideLayout" Target="../slideLayouts/slideLayout6.xml" />
  <Relationship Id="rId21" Type="http://schemas.openxmlformats.org/officeDocument/2006/relationships/slideLayout" Target="../slideLayouts/slideLayout24.xml" />
  <Relationship Id="rId7" Type="http://schemas.openxmlformats.org/officeDocument/2006/relationships/slideLayout" Target="../slideLayouts/slideLayout10.xml" />
  <Relationship Id="rId12" Type="http://schemas.openxmlformats.org/officeDocument/2006/relationships/slideLayout" Target="../slideLayouts/slideLayout15.xml" />
  <Relationship Id="rId17" Type="http://schemas.openxmlformats.org/officeDocument/2006/relationships/slideLayout" Target="../slideLayouts/slideLayout20.xml" />
  <Relationship Id="rId25" Type="http://schemas.openxmlformats.org/officeDocument/2006/relationships/slideLayout" Target="../slideLayouts/slideLayout28.xml" />
  <Relationship Id="rId2" Type="http://schemas.openxmlformats.org/officeDocument/2006/relationships/slideLayout" Target="../slideLayouts/slideLayout5.xml" />
  <Relationship Id="rId16" Type="http://schemas.openxmlformats.org/officeDocument/2006/relationships/slideLayout" Target="../slideLayouts/slideLayout19.xml" />
  <Relationship Id="rId20" Type="http://schemas.openxmlformats.org/officeDocument/2006/relationships/slideLayout" Target="../slideLayouts/slideLayout23.xml" />
  <Relationship Id="rId29" Type="http://schemas.openxmlformats.org/officeDocument/2006/relationships/slideLayout" Target="../slideLayouts/slideLayout32.xml" />
  <Relationship Id="rId1" Type="http://schemas.openxmlformats.org/officeDocument/2006/relationships/slideLayout" Target="../slideLayouts/slideLayout4.xml" />
  <Relationship Id="rId6" Type="http://schemas.openxmlformats.org/officeDocument/2006/relationships/slideLayout" Target="../slideLayouts/slideLayout9.xml" />
  <Relationship Id="rId11" Type="http://schemas.openxmlformats.org/officeDocument/2006/relationships/slideLayout" Target="../slideLayouts/slideLayout14.xml" />
  <Relationship Id="rId24" Type="http://schemas.openxmlformats.org/officeDocument/2006/relationships/slideLayout" Target="../slideLayouts/slideLayout27.xml" />
  <Relationship Id="rId5" Type="http://schemas.openxmlformats.org/officeDocument/2006/relationships/slideLayout" Target="../slideLayouts/slideLayout8.xml" />
  <Relationship Id="rId15" Type="http://schemas.openxmlformats.org/officeDocument/2006/relationships/slideLayout" Target="../slideLayouts/slideLayout18.xml" />
  <Relationship Id="rId23" Type="http://schemas.openxmlformats.org/officeDocument/2006/relationships/slideLayout" Target="../slideLayouts/slideLayout26.xml" />
  <Relationship Id="rId28" Type="http://schemas.openxmlformats.org/officeDocument/2006/relationships/slideLayout" Target="../slideLayouts/slideLayout31.xml" />
  <Relationship Id="rId10" Type="http://schemas.openxmlformats.org/officeDocument/2006/relationships/slideLayout" Target="../slideLayouts/slideLayout13.xml" />
  <Relationship Id="rId19" Type="http://schemas.openxmlformats.org/officeDocument/2006/relationships/slideLayout" Target="../slideLayouts/slideLayout22.xml" />
  <Relationship Id="rId31" Type="http://schemas.openxmlformats.org/officeDocument/2006/relationships/theme" Target="../theme/theme2.xml" />
  <Relationship Id="rId4" Type="http://schemas.openxmlformats.org/officeDocument/2006/relationships/slideLayout" Target="../slideLayouts/slideLayout7.xml" />
  <Relationship Id="rId9" Type="http://schemas.openxmlformats.org/officeDocument/2006/relationships/slideLayout" Target="../slideLayouts/slideLayout12.xml" />
  <Relationship Id="rId14" Type="http://schemas.openxmlformats.org/officeDocument/2006/relationships/slideLayout" Target="../slideLayouts/slideLayout17.xml" />
  <Relationship Id="rId22" Type="http://schemas.openxmlformats.org/officeDocument/2006/relationships/slideLayout" Target="../slideLayouts/slideLayout25.xml" />
  <Relationship Id="rId27" Type="http://schemas.openxmlformats.org/officeDocument/2006/relationships/slideLayout" Target="../slideLayouts/slideLayout30.xml" />
  <Relationship Id="rId30" Type="http://schemas.openxmlformats.org/officeDocument/2006/relationships/slideLayout" Target="../slideLayouts/slideLayout33.xml" />
</Relationships>
</file>

<file path=ppt/slideMasters/_rels/slideMaster3.xml.rels>&#65279;<?xml version="1.0" encoding="utf-8" standalone="yes"?>
<Relationships xmlns="http://schemas.openxmlformats.org/package/2006/relationships">
  <Relationship Id="rId8" Type="http://schemas.openxmlformats.org/officeDocument/2006/relationships/slideLayout" Target="../slideLayouts/slideLayout41.xml" />
  <Relationship Id="rId13" Type="http://schemas.openxmlformats.org/officeDocument/2006/relationships/slideLayout" Target="../slideLayouts/slideLayout46.xml" />
  <Relationship Id="rId18" Type="http://schemas.openxmlformats.org/officeDocument/2006/relationships/slideLayout" Target="../slideLayouts/slideLayout51.xml" />
  <Relationship Id="rId26" Type="http://schemas.openxmlformats.org/officeDocument/2006/relationships/slideLayout" Target="../slideLayouts/slideLayout59.xml" />
  <Relationship Id="rId3" Type="http://schemas.openxmlformats.org/officeDocument/2006/relationships/slideLayout" Target="../slideLayouts/slideLayout36.xml" />
  <Relationship Id="rId21" Type="http://schemas.openxmlformats.org/officeDocument/2006/relationships/slideLayout" Target="../slideLayouts/slideLayout54.xml" />
  <Relationship Id="rId7" Type="http://schemas.openxmlformats.org/officeDocument/2006/relationships/slideLayout" Target="../slideLayouts/slideLayout40.xml" />
  <Relationship Id="rId12" Type="http://schemas.openxmlformats.org/officeDocument/2006/relationships/slideLayout" Target="../slideLayouts/slideLayout45.xml" />
  <Relationship Id="rId17" Type="http://schemas.openxmlformats.org/officeDocument/2006/relationships/slideLayout" Target="../slideLayouts/slideLayout50.xml" />
  <Relationship Id="rId25" Type="http://schemas.openxmlformats.org/officeDocument/2006/relationships/slideLayout" Target="../slideLayouts/slideLayout58.xml" />
  <Relationship Id="rId2" Type="http://schemas.openxmlformats.org/officeDocument/2006/relationships/slideLayout" Target="../slideLayouts/slideLayout35.xml" />
  <Relationship Id="rId16" Type="http://schemas.openxmlformats.org/officeDocument/2006/relationships/slideLayout" Target="../slideLayouts/slideLayout49.xml" />
  <Relationship Id="rId20" Type="http://schemas.openxmlformats.org/officeDocument/2006/relationships/slideLayout" Target="../slideLayouts/slideLayout53.xml" />
  <Relationship Id="rId29" Type="http://schemas.openxmlformats.org/officeDocument/2006/relationships/slideLayout" Target="../slideLayouts/slideLayout62.xml" />
  <Relationship Id="rId1" Type="http://schemas.openxmlformats.org/officeDocument/2006/relationships/slideLayout" Target="../slideLayouts/slideLayout34.xml" />
  <Relationship Id="rId6" Type="http://schemas.openxmlformats.org/officeDocument/2006/relationships/slideLayout" Target="../slideLayouts/slideLayout39.xml" />
  <Relationship Id="rId11" Type="http://schemas.openxmlformats.org/officeDocument/2006/relationships/slideLayout" Target="../slideLayouts/slideLayout44.xml" />
  <Relationship Id="rId24" Type="http://schemas.openxmlformats.org/officeDocument/2006/relationships/slideLayout" Target="../slideLayouts/slideLayout57.xml" />
  <Relationship Id="rId5" Type="http://schemas.openxmlformats.org/officeDocument/2006/relationships/slideLayout" Target="../slideLayouts/slideLayout38.xml" />
  <Relationship Id="rId15" Type="http://schemas.openxmlformats.org/officeDocument/2006/relationships/slideLayout" Target="../slideLayouts/slideLayout48.xml" />
  <Relationship Id="rId23" Type="http://schemas.openxmlformats.org/officeDocument/2006/relationships/slideLayout" Target="../slideLayouts/slideLayout56.xml" />
  <Relationship Id="rId28" Type="http://schemas.openxmlformats.org/officeDocument/2006/relationships/slideLayout" Target="../slideLayouts/slideLayout61.xml" />
  <Relationship Id="rId10" Type="http://schemas.openxmlformats.org/officeDocument/2006/relationships/slideLayout" Target="../slideLayouts/slideLayout43.xml" />
  <Relationship Id="rId19" Type="http://schemas.openxmlformats.org/officeDocument/2006/relationships/slideLayout" Target="../slideLayouts/slideLayout52.xml" />
  <Relationship Id="rId31" Type="http://schemas.openxmlformats.org/officeDocument/2006/relationships/theme" Target="../theme/theme3.xml" />
  <Relationship Id="rId4" Type="http://schemas.openxmlformats.org/officeDocument/2006/relationships/slideLayout" Target="../slideLayouts/slideLayout37.xml" />
  <Relationship Id="rId9" Type="http://schemas.openxmlformats.org/officeDocument/2006/relationships/slideLayout" Target="../slideLayouts/slideLayout42.xml" />
  <Relationship Id="rId14" Type="http://schemas.openxmlformats.org/officeDocument/2006/relationships/slideLayout" Target="../slideLayouts/slideLayout47.xml" />
  <Relationship Id="rId22" Type="http://schemas.openxmlformats.org/officeDocument/2006/relationships/slideLayout" Target="../slideLayouts/slideLayout55.xml" />
  <Relationship Id="rId27" Type="http://schemas.openxmlformats.org/officeDocument/2006/relationships/slideLayout" Target="../slideLayouts/slideLayout60.xml" />
  <Relationship Id="rId30" Type="http://schemas.openxmlformats.org/officeDocument/2006/relationships/slideLayout" Target="../slideLayouts/slideLayout63.xml" />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99456" y="452669"/>
            <a:ext cx="10561173" cy="960107"/>
          </a:xfrm>
          <a:prstGeom prst="rect">
            <a:avLst/>
          </a:prstGeom>
        </p:spPr>
        <p:txBody>
          <a:bodyPr vert="horz" lIns="91440" tIns="45720" rIns="91440" bIns="45720" rtlCol="0" anchor="t">
            <a:normAutofit/>
          </a:bodyPr>
          <a:lstStyle/>
          <a:p>
            <a:r>
              <a:rPr lang="en-US" dirty="0"/>
              <a:t>Title in Open Sans, bold, size 20, left align</a:t>
            </a:r>
            <a:endParaRPr lang="en-GB" dirty="0"/>
          </a:p>
        </p:txBody>
      </p:sp>
      <p:sp>
        <p:nvSpPr>
          <p:cNvPr id="3" name="Text Placeholder 2"/>
          <p:cNvSpPr>
            <a:spLocks noGrp="1"/>
          </p:cNvSpPr>
          <p:nvPr>
            <p:ph type="body" idx="1"/>
          </p:nvPr>
        </p:nvSpPr>
        <p:spPr>
          <a:xfrm>
            <a:off x="1199456" y="1508787"/>
            <a:ext cx="10561173" cy="4320480"/>
          </a:xfrm>
          <a:prstGeom prst="rect">
            <a:avLst/>
          </a:prstGeom>
        </p:spPr>
        <p:txBody>
          <a:bodyPr vert="horz" lIns="91440" tIns="45720" rIns="91440" bIns="45720" rtlCol="0">
            <a:normAutofit/>
          </a:bodyPr>
          <a:lstStyle/>
          <a:p>
            <a:pPr marL="0" marR="0" lvl="0" indent="0" algn="l" defTabSz="1219170" rtl="0" eaLnBrk="1" fontAlgn="auto" latinLnBrk="0" hangingPunct="1">
              <a:lnSpc>
                <a:spcPct val="100000"/>
              </a:lnSpc>
              <a:spcBef>
                <a:spcPct val="20000"/>
              </a:spcBef>
              <a:spcAft>
                <a:spcPts val="0"/>
              </a:spcAft>
              <a:buClrTx/>
              <a:buSzTx/>
              <a:buFont typeface="Arial" pitchFamily="34" charset="0"/>
              <a:buNone/>
              <a:tabLst/>
              <a:defRPr/>
            </a:pPr>
            <a:r>
              <a:rPr lang="en-US" dirty="0"/>
              <a:t>Click to input content (min. text size 16)</a:t>
            </a:r>
          </a:p>
          <a:p>
            <a:pPr lvl="4"/>
            <a:endParaRPr lang="en-GB" dirty="0"/>
          </a:p>
        </p:txBody>
      </p:sp>
    </p:spTree>
    <p:extLst>
      <p:ext uri="{BB962C8B-B14F-4D97-AF65-F5344CB8AC3E}">
        <p14:creationId xmlns:p14="http://schemas.microsoft.com/office/powerpoint/2010/main" val="597615611"/>
      </p:ext>
    </p:extLst>
  </p:cSld>
  <p:clrMap bg1="lt1" tx1="dk1" bg2="lt2" tx2="dk2" accent1="accent1" accent2="accent2" accent3="accent3" accent4="accent4" accent5="accent5" accent6="accent6" hlink="hlink" folHlink="folHlink"/>
  <p:sldLayoutIdLst>
    <p:sldLayoutId id="2147483667" r:id="rId1"/>
    <p:sldLayoutId id="2147483672" r:id="rId2"/>
    <p:sldLayoutId id="2147483673" r:id="rId3"/>
  </p:sldLayoutIdLst>
  <p:hf hdr="0" ftr="0" dt="0"/>
  <p:txStyles>
    <p:titleStyle>
      <a:lvl1pPr algn="l" defTabSz="1219170" rtl="0" eaLnBrk="1" latinLnBrk="0" hangingPunct="1">
        <a:spcBef>
          <a:spcPct val="0"/>
        </a:spcBef>
        <a:buNone/>
        <a:defRPr sz="2667" b="1" kern="1200" baseline="0">
          <a:solidFill>
            <a:srgbClr val="003087"/>
          </a:solidFill>
          <a:latin typeface="Open Sans"/>
          <a:ea typeface="+mj-ea"/>
          <a:cs typeface="Open Sans"/>
        </a:defRPr>
      </a:lvl1pPr>
    </p:titleStyle>
    <p:bodyStyle>
      <a:lvl1pPr marL="0" marR="0" indent="0" algn="l" defTabSz="1219170" rtl="0" eaLnBrk="1" fontAlgn="auto" latinLnBrk="0" hangingPunct="1">
        <a:lnSpc>
          <a:spcPct val="100000"/>
        </a:lnSpc>
        <a:spcBef>
          <a:spcPct val="20000"/>
        </a:spcBef>
        <a:spcAft>
          <a:spcPts val="0"/>
        </a:spcAft>
        <a:buClrTx/>
        <a:buSzTx/>
        <a:buFont typeface="Arial" pitchFamily="34" charset="0"/>
        <a:buNone/>
        <a:tabLst/>
        <a:defRPr sz="2133" kern="1200">
          <a:solidFill>
            <a:schemeClr val="tx1"/>
          </a:solidFill>
          <a:latin typeface="Open Sans"/>
          <a:ea typeface="+mn-ea"/>
          <a:cs typeface="Open Sans"/>
        </a:defRPr>
      </a:lvl1pPr>
      <a:lvl2pPr marL="609585" indent="-304792" algn="l" defTabSz="121917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914377" indent="-304792" algn="l" defTabSz="1219170" rtl="0" eaLnBrk="1" latinLnBrk="0" hangingPunct="1">
        <a:spcBef>
          <a:spcPct val="20000"/>
        </a:spcBef>
        <a:buFont typeface="Arial" pitchFamily="34" charset="0"/>
        <a:buChar char="•"/>
        <a:defRPr sz="2133" kern="1200">
          <a:solidFill>
            <a:schemeClr val="tx1"/>
          </a:solidFill>
          <a:latin typeface="Arial" pitchFamily="34" charset="0"/>
          <a:ea typeface="+mn-ea"/>
          <a:cs typeface="Arial" pitchFamily="34" charset="0"/>
        </a:defRPr>
      </a:lvl3pPr>
      <a:lvl4pPr marL="1219170" indent="-304792" algn="l" defTabSz="1219170" rtl="0" eaLnBrk="1" latinLnBrk="0" hangingPunct="1">
        <a:spcBef>
          <a:spcPct val="20000"/>
        </a:spcBef>
        <a:buFont typeface="Arial" pitchFamily="34" charset="0"/>
        <a:buChar char="–"/>
        <a:defRPr sz="1867" kern="1200">
          <a:solidFill>
            <a:schemeClr val="tx1"/>
          </a:solidFill>
          <a:latin typeface="Arial" pitchFamily="34" charset="0"/>
          <a:ea typeface="+mn-ea"/>
          <a:cs typeface="Arial" pitchFamily="34" charset="0"/>
        </a:defRPr>
      </a:lvl4pPr>
      <a:lvl5pPr marL="1523962" indent="-304792" algn="l" defTabSz="1219170" rtl="0" eaLnBrk="1" latinLnBrk="0" hangingPunct="1">
        <a:spcBef>
          <a:spcPct val="20000"/>
        </a:spcBef>
        <a:buFont typeface="Arial" pitchFamily="34" charset="0"/>
        <a:buChar char="»"/>
        <a:defRPr sz="1867" kern="1200">
          <a:solidFill>
            <a:schemeClr val="tx1"/>
          </a:solidFill>
          <a:latin typeface="Arial" pitchFamily="34" charset="0"/>
          <a:ea typeface="+mn-ea"/>
          <a:cs typeface="Arial" pitchFamily="34" charset="0"/>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3613480981"/>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 id="2147483690" r:id="rId14"/>
    <p:sldLayoutId id="2147483691" r:id="rId15"/>
    <p:sldLayoutId id="2147483692" r:id="rId16"/>
    <p:sldLayoutId id="2147483693" r:id="rId17"/>
    <p:sldLayoutId id="2147483694" r:id="rId18"/>
    <p:sldLayoutId id="2147483695" r:id="rId19"/>
    <p:sldLayoutId id="2147483696" r:id="rId20"/>
    <p:sldLayoutId id="2147483697" r:id="rId21"/>
    <p:sldLayoutId id="2147483698" r:id="rId22"/>
    <p:sldLayoutId id="2147483699" r:id="rId23"/>
    <p:sldLayoutId id="2147483700" r:id="rId24"/>
    <p:sldLayoutId id="2147483701" r:id="rId25"/>
    <p:sldLayoutId id="2147483702" r:id="rId26"/>
    <p:sldLayoutId id="2147483703" r:id="rId27"/>
    <p:sldLayoutId id="2147483704" r:id="rId28"/>
    <p:sldLayoutId id="2147483705" r:id="rId29"/>
    <p:sldLayoutId id="2147483706" r:id="rId30"/>
  </p:sldLayoutIdLst>
  <p:txStyles>
    <p:titleStyle>
      <a:lvl1pPr algn="l" defTabSz="914377" rtl="0" eaLnBrk="1" latinLnBrk="0" hangingPunct="1">
        <a:lnSpc>
          <a:spcPct val="90000"/>
        </a:lnSpc>
        <a:spcBef>
          <a:spcPct val="0"/>
        </a:spcBef>
        <a:buNone/>
        <a:defRPr sz="4667"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783"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2971"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88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3613480981"/>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 id="2147483719" r:id="rId12"/>
    <p:sldLayoutId id="2147483720" r:id="rId13"/>
    <p:sldLayoutId id="2147483721" r:id="rId14"/>
    <p:sldLayoutId id="2147483722" r:id="rId15"/>
    <p:sldLayoutId id="2147483723" r:id="rId16"/>
    <p:sldLayoutId id="2147483724" r:id="rId17"/>
    <p:sldLayoutId id="2147483725" r:id="rId18"/>
    <p:sldLayoutId id="2147483726" r:id="rId19"/>
    <p:sldLayoutId id="2147483727" r:id="rId20"/>
    <p:sldLayoutId id="2147483728" r:id="rId21"/>
    <p:sldLayoutId id="2147483729" r:id="rId22"/>
    <p:sldLayoutId id="2147483730" r:id="rId23"/>
    <p:sldLayoutId id="2147483731" r:id="rId24"/>
    <p:sldLayoutId id="2147483732" r:id="rId25"/>
    <p:sldLayoutId id="2147483733" r:id="rId26"/>
    <p:sldLayoutId id="2147483734" r:id="rId27"/>
    <p:sldLayoutId id="2147483735" r:id="rId28"/>
    <p:sldLayoutId id="2147483736" r:id="rId29"/>
    <p:sldLayoutId id="2147483737" r:id="rId30"/>
  </p:sldLayoutIdLst>
  <p:txStyles>
    <p:titleStyle>
      <a:lvl1pPr algn="l" defTabSz="914377" rtl="0" eaLnBrk="1" latinLnBrk="0" hangingPunct="1">
        <a:lnSpc>
          <a:spcPct val="90000"/>
        </a:lnSpc>
        <a:spcBef>
          <a:spcPct val="0"/>
        </a:spcBef>
        <a:buNone/>
        <a:defRPr sz="4667"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783"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2971"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880">
          <p15:clr>
            <a:srgbClr val="F26B43"/>
          </p15:clr>
        </p15:guide>
      </p15:sldGuideLst>
    </p:ext>
  </p:extLst>
</p:sldMaster>
</file>

<file path=ppt/slides/_rels/slide1.xml.rels>&#65279;<?xml version="1.0" encoding="utf-8" standalone="yes"?>
<Relationships xmlns="http://schemas.openxmlformats.org/package/2006/relationships">
  <Relationship Id="rId2" Type="http://schemas.openxmlformats.org/officeDocument/2006/relationships/notesSlide" Target="../notesSlides/notesSlide1.xml" />
  <Relationship Id="rId1" Type="http://schemas.openxmlformats.org/officeDocument/2006/relationships/slideLayout" Target="../slideLayouts/slideLayout3.xml" />
</Relationships>
</file>

<file path=ppt/slides/_rels/slide10.xml.rels>&#65279;<?xml version="1.0" encoding="utf-8" standalone="yes"?>
<Relationships xmlns="http://schemas.openxmlformats.org/package/2006/relationships">
  <Relationship Id="rId1" Type="http://schemas.openxmlformats.org/officeDocument/2006/relationships/slideLayout" Target="../slideLayouts/slideLayout1.xml" />
</Relationships>
</file>

<file path=ppt/slides/_rels/slide11.xml.rels>&#65279;<?xml version="1.0" encoding="utf-8" standalone="yes"?>
<Relationships xmlns="http://schemas.openxmlformats.org/package/2006/relationships">
  <Relationship Id="rId1" Type="http://schemas.openxmlformats.org/officeDocument/2006/relationships/slideLayout" Target="../slideLayouts/slideLayout1.xml" />
</Relationships>
</file>

<file path=ppt/slides/_rels/slide12.xml.rels>&#65279;<?xml version="1.0" encoding="utf-8" standalone="yes"?>
<Relationships xmlns="http://schemas.openxmlformats.org/package/2006/relationships">
  <Relationship Id="rId1" Type="http://schemas.openxmlformats.org/officeDocument/2006/relationships/slideLayout" Target="../slideLayouts/slideLayout1.xml" />
</Relationships>
</file>

<file path=ppt/slides/_rels/slide13.xml.rels>&#65279;<?xml version="1.0" encoding="utf-8" standalone="yes"?>
<Relationships xmlns="http://schemas.openxmlformats.org/package/2006/relationships">
  <Relationship Id="rId1" Type="http://schemas.openxmlformats.org/officeDocument/2006/relationships/slideLayout" Target="../slideLayouts/slideLayout2.xml" />
</Relationships>
</file>

<file path=ppt/slides/_rels/slide14.xml.rels>&#65279;<?xml version="1.0" encoding="utf-8" standalone="yes"?>
<Relationships xmlns="http://schemas.openxmlformats.org/package/2006/relationships">
  <Relationship Id="rId2" Type="http://schemas.openxmlformats.org/officeDocument/2006/relationships/notesSlide" Target="../notesSlides/notesSlide5.xml" />
  <Relationship Id="rId1" Type="http://schemas.openxmlformats.org/officeDocument/2006/relationships/slideLayout" Target="../slideLayouts/slideLayout2.xml" />
</Relationships>
</file>

<file path=ppt/slides/_rels/slide15.xml.rels>&#65279;<?xml version="1.0" encoding="utf-8" standalone="yes"?>
<Relationships xmlns="http://schemas.openxmlformats.org/package/2006/relationships">
  <Relationship Id="rId2" Type="http://schemas.openxmlformats.org/officeDocument/2006/relationships/notesSlide" Target="../notesSlides/notesSlide6.xml" />
  <Relationship Id="rId1" Type="http://schemas.openxmlformats.org/officeDocument/2006/relationships/slideLayout" Target="../slideLayouts/slideLayout2.xml" />
</Relationships>
</file>

<file path=ppt/slides/_rels/slide16.xml.rels>&#65279;<?xml version="1.0" encoding="utf-8" standalone="yes"?>
<Relationships xmlns="http://schemas.openxmlformats.org/package/2006/relationships">
  <Relationship Id="rId1" Type="http://schemas.openxmlformats.org/officeDocument/2006/relationships/slideLayout" Target="../slideLayouts/slideLayout3.xml" />
</Relationships>
</file>

<file path=ppt/slides/_rels/slide17.xml.rels>&#65279;<?xml version="1.0" encoding="utf-8" standalone="yes"?>
<Relationships xmlns="http://schemas.openxmlformats.org/package/2006/relationships">
  <Relationship Id="rId1" Type="http://schemas.openxmlformats.org/officeDocument/2006/relationships/slideLayout" Target="../slideLayouts/slideLayout2.xml" />
</Relationships>
</file>

<file path=ppt/slides/_rels/slide2.xml.rels>&#65279;<?xml version="1.0" encoding="utf-8" standalone="yes"?>
<Relationships xmlns="http://schemas.openxmlformats.org/package/2006/relationships">
  <Relationship Id="rId2" Type="http://schemas.openxmlformats.org/officeDocument/2006/relationships/notesSlide" Target="../notesSlides/notesSlide2.xml" />
  <Relationship Id="rId1" Type="http://schemas.openxmlformats.org/officeDocument/2006/relationships/slideLayout" Target="../slideLayouts/slideLayout3.xml" />
</Relationships>
</file>

<file path=ppt/slides/_rels/slide3.xml.rels>&#65279;<?xml version="1.0" encoding="utf-8" standalone="yes"?>
<Relationships xmlns="http://schemas.openxmlformats.org/package/2006/relationships">
  <Relationship Id="rId1" Type="http://schemas.openxmlformats.org/officeDocument/2006/relationships/slideLayout" Target="../slideLayouts/slideLayout2.xml" />
</Relationships>
</file>

<file path=ppt/slides/_rels/slide4.xml.rels>&#65279;<?xml version="1.0" encoding="utf-8" standalone="yes"?>
<Relationships xmlns="http://schemas.openxmlformats.org/package/2006/relationships">
  <Relationship Id="rId1" Type="http://schemas.openxmlformats.org/officeDocument/2006/relationships/slideLayout" Target="../slideLayouts/slideLayout2.xml" />
</Relationships>
</file>

<file path=ppt/slides/_rels/slide5.xml.rels>&#65279;<?xml version="1.0" encoding="utf-8" standalone="yes"?>
<Relationships xmlns="http://schemas.openxmlformats.org/package/2006/relationships">
  <Relationship Id="rId1" Type="http://schemas.openxmlformats.org/officeDocument/2006/relationships/slideLayout" Target="../slideLayouts/slideLayout2.xml" />
</Relationships>
</file>

<file path=ppt/slides/_rels/slide6.xml.rels>&#65279;<?xml version="1.0" encoding="utf-8" standalone="yes"?>
<Relationships xmlns="http://schemas.openxmlformats.org/package/2006/relationships">
  <Relationship Id="rId1" Type="http://schemas.openxmlformats.org/officeDocument/2006/relationships/slideLayout" Target="../slideLayouts/slideLayout2.xml" />
</Relationships>
</file>

<file path=ppt/slides/_rels/slide7.xml.rels>&#65279;<?xml version="1.0" encoding="utf-8" standalone="yes"?>
<Relationships xmlns="http://schemas.openxmlformats.org/package/2006/relationships">
  <Relationship Id="rId3" Type="http://schemas.openxmlformats.org/officeDocument/2006/relationships/image" Target="../media/image23.png" />
  <Relationship Id="rId7" Type="http://schemas.openxmlformats.org/officeDocument/2006/relationships/image" Target="../media/image27.png" />
  <Relationship Id="rId2" Type="http://schemas.openxmlformats.org/officeDocument/2006/relationships/notesSlide" Target="../notesSlides/notesSlide3.xml" />
  <Relationship Id="rId1" Type="http://schemas.openxmlformats.org/officeDocument/2006/relationships/slideLayout" Target="../slideLayouts/slideLayout41.xml" />
  <Relationship Id="rId6" Type="http://schemas.openxmlformats.org/officeDocument/2006/relationships/image" Target="../media/image26.png" />
  <Relationship Id="rId5" Type="http://schemas.openxmlformats.org/officeDocument/2006/relationships/image" Target="../media/image25.png" />
  <Relationship Id="rId4" Type="http://schemas.openxmlformats.org/officeDocument/2006/relationships/image" Target="../media/image24.png" />
</Relationships>
</file>

<file path=ppt/slides/_rels/slide8.xml.rels>&#65279;<?xml version="1.0" encoding="utf-8" standalone="yes"?>
<Relationships xmlns="http://schemas.openxmlformats.org/package/2006/relationships">
  <Relationship Id="rId2" Type="http://schemas.openxmlformats.org/officeDocument/2006/relationships/notesSlide" Target="../notesSlides/notesSlide4.xml" />
  <Relationship Id="rId1" Type="http://schemas.openxmlformats.org/officeDocument/2006/relationships/slideLayout" Target="../slideLayouts/slideLayout1.xml" />
</Relationships>
</file>

<file path=ppt/slides/_rels/slide9.xml.rels>&#65279;<?xml version="1.0" encoding="utf-8" standalone="yes"?>
<Relationships xmlns="http://schemas.openxmlformats.org/package/2006/relationships">
  <Relationship Id="rId1" Type="http://schemas.openxmlformats.org/officeDocument/2006/relationships/slideLayout" Target="../slideLayouts/slideLayout1.xml" />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1999" cy="521294"/>
          </a:xfrm>
          <a:prstGeom prst="rect">
            <a:avLst/>
          </a:prstGeom>
          <a:solidFill>
            <a:schemeClr val="accent2">
              <a:lumMod val="50000"/>
            </a:schemeClr>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r>
              <a:rPr lang="en-SG" sz="2400" dirty="0">
                <a:solidFill>
                  <a:schemeClr val="bg1"/>
                </a:solidFill>
              </a:rPr>
              <a:t>Instructions to Applicants [1]</a:t>
            </a:r>
          </a:p>
        </p:txBody>
      </p:sp>
      <p:sp>
        <p:nvSpPr>
          <p:cNvPr id="2" name="TextBox 1"/>
          <p:cNvSpPr txBox="1"/>
          <p:nvPr/>
        </p:nvSpPr>
        <p:spPr>
          <a:xfrm>
            <a:off x="400494" y="751344"/>
            <a:ext cx="11791505" cy="5355312"/>
          </a:xfrm>
          <a:prstGeom prst="rect">
            <a:avLst/>
          </a:prstGeom>
          <a:noFill/>
        </p:spPr>
        <p:txBody>
          <a:bodyPr wrap="square" rtlCol="0">
            <a:spAutoFit/>
          </a:bodyPr>
          <a:lstStyle/>
          <a:p>
            <a:r>
              <a:rPr lang="en-US" altLang="en-US" b="1" u="sng" dirty="0">
                <a:latin typeface="Open Sans" panose="020B0606030504020204" pitchFamily="34" charset="0"/>
                <a:ea typeface="Open Sans" panose="020B0606030504020204" pitchFamily="34" charset="0"/>
                <a:cs typeface="Open Sans" panose="020B0606030504020204" pitchFamily="34" charset="0"/>
              </a:rPr>
              <a:t>STDR Expert Review Panel (ERP) Presentation Dates</a:t>
            </a:r>
          </a:p>
          <a:p>
            <a:endParaRPr lang="en-US" altLang="en-US" b="1" u="sng"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Presentations to the STDR Expert Review Panel (ERP) will be held </a:t>
            </a:r>
            <a:r>
              <a:rPr lang="en-US" altLang="en-US" b="1" u="sng" dirty="0">
                <a:latin typeface="Open Sans" panose="020B0606030504020204" pitchFamily="34" charset="0"/>
                <a:ea typeface="Open Sans" panose="020B0606030504020204" pitchFamily="34" charset="0"/>
                <a:cs typeface="Open Sans" panose="020B0606030504020204" pitchFamily="34" charset="0"/>
              </a:rPr>
              <a:t>physically</a:t>
            </a:r>
            <a:r>
              <a:rPr lang="en-US" altLang="en-US" dirty="0">
                <a:latin typeface="Open Sans" panose="020B0606030504020204" pitchFamily="34" charset="0"/>
                <a:ea typeface="Open Sans" panose="020B0606030504020204" pitchFamily="34" charset="0"/>
                <a:cs typeface="Open Sans" panose="020B0606030504020204" pitchFamily="34" charset="0"/>
              </a:rPr>
              <a:t> in </a:t>
            </a:r>
            <a:r>
              <a:rPr lang="en-US" altLang="en-US" b="1" u="sng" dirty="0">
                <a:latin typeface="Open Sans" panose="020B0606030504020204" pitchFamily="34" charset="0"/>
                <a:ea typeface="Open Sans" panose="020B0606030504020204" pitchFamily="34" charset="0"/>
                <a:cs typeface="Open Sans" panose="020B0606030504020204" pitchFamily="34" charset="0"/>
              </a:rPr>
              <a:t>Nov 2025</a:t>
            </a:r>
            <a:r>
              <a:rPr lang="en-US" altLang="en-US" b="1" dirty="0">
                <a:latin typeface="Open Sans" panose="020B0606030504020204" pitchFamily="34" charset="0"/>
                <a:ea typeface="Open Sans" panose="020B0606030504020204" pitchFamily="34" charset="0"/>
                <a:cs typeface="Open Sans" panose="020B0606030504020204" pitchFamily="34" charset="0"/>
              </a:rPr>
              <a:t> </a:t>
            </a:r>
            <a:r>
              <a:rPr lang="en-US" altLang="en-US" dirty="0">
                <a:latin typeface="Open Sans" panose="020B0606030504020204" pitchFamily="34" charset="0"/>
                <a:ea typeface="Open Sans" panose="020B0606030504020204" pitchFamily="34" charset="0"/>
                <a:cs typeface="Open Sans" panose="020B0606030504020204" pitchFamily="34" charset="0"/>
              </a:rPr>
              <a:t>and will be scheduled between </a:t>
            </a:r>
            <a:r>
              <a:rPr lang="en-US" altLang="en-US" b="1" u="sng" dirty="0">
                <a:latin typeface="Open Sans" panose="020B0606030504020204" pitchFamily="34" charset="0"/>
                <a:ea typeface="Open Sans" panose="020B0606030504020204" pitchFamily="34" charset="0"/>
                <a:cs typeface="Open Sans" panose="020B0606030504020204" pitchFamily="34" charset="0"/>
              </a:rPr>
              <a:t>9am-6pm</a:t>
            </a:r>
            <a:r>
              <a:rPr lang="en-US" altLang="en-US" dirty="0">
                <a:latin typeface="Open Sans" panose="020B0606030504020204" pitchFamily="34" charset="0"/>
                <a:ea typeface="Open Sans" panose="020B0606030504020204" pitchFamily="34" charset="0"/>
                <a:cs typeface="Open Sans" panose="020B0606030504020204" pitchFamily="34" charset="0"/>
              </a:rPr>
              <a:t>. </a:t>
            </a:r>
          </a:p>
          <a:p>
            <a:pPr marL="285750" indent="-285750">
              <a:buFont typeface="Arial" panose="020B0604020202020204" pitchFamily="34" charset="0"/>
              <a:buChar char="•"/>
            </a:pPr>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Please ensure that you are available to attend the ERP meeting </a:t>
            </a:r>
            <a:r>
              <a:rPr lang="en-US" altLang="en-US" b="1" u="sng" dirty="0">
                <a:latin typeface="Open Sans" panose="020B0606030504020204" pitchFamily="34" charset="0"/>
                <a:ea typeface="Open Sans" panose="020B0606030504020204" pitchFamily="34" charset="0"/>
                <a:cs typeface="Open Sans" panose="020B0606030504020204" pitchFamily="34" charset="0"/>
              </a:rPr>
              <a:t>physically</a:t>
            </a:r>
            <a:r>
              <a:rPr lang="en-US" altLang="en-US" dirty="0">
                <a:latin typeface="Open Sans" panose="020B0606030504020204" pitchFamily="34" charset="0"/>
                <a:ea typeface="Open Sans" panose="020B0606030504020204" pitchFamily="34" charset="0"/>
                <a:cs typeface="Open Sans" panose="020B0606030504020204" pitchFamily="34" charset="0"/>
              </a:rPr>
              <a:t>.</a:t>
            </a:r>
            <a:r>
              <a:rPr lang="en-US" altLang="en-US" b="1" dirty="0">
                <a:latin typeface="Open Sans" panose="020B0606030504020204" pitchFamily="34" charset="0"/>
                <a:ea typeface="Open Sans" panose="020B0606030504020204" pitchFamily="34" charset="0"/>
                <a:cs typeface="Open Sans" panose="020B0606030504020204" pitchFamily="34" charset="0"/>
              </a:rPr>
              <a:t> </a:t>
            </a:r>
            <a:r>
              <a:rPr lang="en-US" altLang="en-US" dirty="0">
                <a:latin typeface="Open Sans" panose="020B0606030504020204" pitchFamily="34" charset="0"/>
                <a:ea typeface="Open Sans" panose="020B0606030504020204" pitchFamily="34" charset="0"/>
                <a:cs typeface="Open Sans" panose="020B0606030504020204" pitchFamily="34" charset="0"/>
              </a:rPr>
              <a:t>If you are selected for presentation, the STDR Secretariat will provide details on the venue and your timeslot closer to the meeting date. </a:t>
            </a:r>
          </a:p>
          <a:p>
            <a:endParaRPr lang="en-US" altLang="en-US" dirty="0">
              <a:latin typeface="Open Sans" panose="020B0606030504020204" pitchFamily="34" charset="0"/>
              <a:ea typeface="Open Sans" panose="020B0606030504020204" pitchFamily="34" charset="0"/>
              <a:cs typeface="Open Sans" panose="020B0606030504020204" pitchFamily="34" charset="0"/>
            </a:endParaRPr>
          </a:p>
          <a:p>
            <a:endParaRPr lang="en-US" altLang="en-US" dirty="0">
              <a:latin typeface="Open Sans" panose="020B0606030504020204" pitchFamily="34" charset="0"/>
              <a:ea typeface="Open Sans" panose="020B0606030504020204" pitchFamily="34" charset="0"/>
              <a:cs typeface="Open Sans" panose="020B0606030504020204" pitchFamily="34" charset="0"/>
            </a:endParaRPr>
          </a:p>
          <a:p>
            <a:r>
              <a:rPr lang="en-US" altLang="en-US" b="1" u="sng" dirty="0">
                <a:latin typeface="Open Sans" panose="020B0606030504020204" pitchFamily="34" charset="0"/>
                <a:ea typeface="Open Sans" panose="020B0606030504020204" pitchFamily="34" charset="0"/>
                <a:cs typeface="Open Sans" panose="020B0606030504020204" pitchFamily="34" charset="0"/>
              </a:rPr>
              <a:t>Presentation Format:</a:t>
            </a:r>
          </a:p>
          <a:p>
            <a:endParaRPr lang="en-US" altLang="en-US" b="1" u="sng"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12 Minutes – Presentation </a:t>
            </a:r>
          </a:p>
          <a:p>
            <a:pPr marL="285750" indent="-28575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13 Minutes – Q&amp;A</a:t>
            </a:r>
          </a:p>
          <a:p>
            <a:pPr marL="285750" indent="-285750">
              <a:buFont typeface="Arial" panose="020B0604020202020204" pitchFamily="34" charset="0"/>
              <a:buChar char="•"/>
            </a:pPr>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Please note that the allocated presentation time will be </a:t>
            </a:r>
            <a:r>
              <a:rPr lang="en-US" altLang="en-US" b="1" u="sng" dirty="0">
                <a:latin typeface="Open Sans" panose="020B0606030504020204" pitchFamily="34" charset="0"/>
                <a:ea typeface="Open Sans" panose="020B0606030504020204" pitchFamily="34" charset="0"/>
                <a:cs typeface="Open Sans" panose="020B0606030504020204" pitchFamily="34" charset="0"/>
              </a:rPr>
              <a:t>strictly adhered to</a:t>
            </a:r>
            <a:r>
              <a:rPr lang="en-US" altLang="en-US" dirty="0">
                <a:latin typeface="Open Sans" panose="020B0606030504020204" pitchFamily="34" charset="0"/>
                <a:ea typeface="Open Sans" panose="020B0606030504020204" pitchFamily="34" charset="0"/>
                <a:cs typeface="Open Sans" panose="020B0606030504020204" pitchFamily="34" charset="0"/>
              </a:rPr>
              <a:t> with no additional time given. </a:t>
            </a:r>
          </a:p>
          <a:p>
            <a:pPr marL="285750" indent="-28575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The STDR Secretariat will ring a bell at the 12-minute mark to signal the end of the presentation. </a:t>
            </a:r>
          </a:p>
          <a:p>
            <a:pPr marL="285750" indent="-285750">
              <a:buFont typeface="Arial" panose="020B0604020202020204" pitchFamily="34" charset="0"/>
              <a:buChar char="•"/>
            </a:pPr>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Materials will be circulated to the ERP for pre-reading ahead of the meeting. </a:t>
            </a:r>
          </a:p>
        </p:txBody>
      </p:sp>
    </p:spTree>
    <p:extLst>
      <p:ext uri="{BB962C8B-B14F-4D97-AF65-F5344CB8AC3E}">
        <p14:creationId xmlns:p14="http://schemas.microsoft.com/office/powerpoint/2010/main" val="37924102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1999" cy="521294"/>
          </a:xfrm>
          <a:prstGeom prst="rect">
            <a:avLst/>
          </a:prstGeom>
          <a:solidFill>
            <a:srgbClr val="002F8A"/>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r>
              <a:rPr lang="en-SG" sz="2400" dirty="0">
                <a:solidFill>
                  <a:schemeClr val="bg1"/>
                </a:solidFill>
              </a:rPr>
              <a:t>Pitch Deck Guiding Questions (Please keep to 10 slides limit)</a:t>
            </a:r>
          </a:p>
        </p:txBody>
      </p:sp>
      <p:sp>
        <p:nvSpPr>
          <p:cNvPr id="4" name="TextBox 3">
            <a:extLst>
              <a:ext uri="{FF2B5EF4-FFF2-40B4-BE49-F238E27FC236}">
                <a16:creationId xmlns:a16="http://schemas.microsoft.com/office/drawing/2014/main" id="{2B241C66-09BB-C82F-D427-7A8F2D8AAB80}"/>
              </a:ext>
            </a:extLst>
          </p:cNvPr>
          <p:cNvSpPr txBox="1"/>
          <p:nvPr/>
        </p:nvSpPr>
        <p:spPr>
          <a:xfrm>
            <a:off x="78930" y="521294"/>
            <a:ext cx="11798300" cy="338554"/>
          </a:xfrm>
          <a:prstGeom prst="rect">
            <a:avLst/>
          </a:prstGeom>
          <a:noFill/>
        </p:spPr>
        <p:txBody>
          <a:bodyPr wrap="square">
            <a:spAutoFit/>
          </a:bodyPr>
          <a:lstStyle/>
          <a:p>
            <a:pPr algn="ctr"/>
            <a:r>
              <a:rPr lang="en-SG" sz="1600" i="1" dirty="0">
                <a:latin typeface="Open Sans" panose="020B0606030504020204" pitchFamily="34" charset="0"/>
                <a:ea typeface="Open Sans" panose="020B0606030504020204" pitchFamily="34" charset="0"/>
                <a:cs typeface="Open Sans" panose="020B0606030504020204" pitchFamily="34" charset="0"/>
              </a:rPr>
              <a:t>Note: You may expand some sections beyond 1 slide, or combine 2 sections in the same slide.</a:t>
            </a:r>
          </a:p>
        </p:txBody>
      </p:sp>
      <p:sp>
        <p:nvSpPr>
          <p:cNvPr id="5" name="TextBox 4">
            <a:extLst>
              <a:ext uri="{FF2B5EF4-FFF2-40B4-BE49-F238E27FC236}">
                <a16:creationId xmlns:a16="http://schemas.microsoft.com/office/drawing/2014/main" id="{638D2700-949C-989E-CF19-14013B8E8803}"/>
              </a:ext>
            </a:extLst>
          </p:cNvPr>
          <p:cNvSpPr txBox="1"/>
          <p:nvPr/>
        </p:nvSpPr>
        <p:spPr>
          <a:xfrm>
            <a:off x="314770" y="1293927"/>
            <a:ext cx="11051730" cy="2308324"/>
          </a:xfrm>
          <a:prstGeom prst="rect">
            <a:avLst/>
          </a:prstGeom>
          <a:noFill/>
        </p:spPr>
        <p:txBody>
          <a:bodyPr wrap="square" rtlCol="0">
            <a:spAutoFit/>
          </a:bodyPr>
          <a:lstStyle/>
          <a:p>
            <a:r>
              <a:rPr lang="en-SG" altLang="en-US" sz="1800" b="1" u="sng" dirty="0">
                <a:latin typeface="Open Sans" panose="020B0606030504020204" pitchFamily="34" charset="0"/>
                <a:ea typeface="Open Sans" panose="020B0606030504020204" pitchFamily="34" charset="0"/>
                <a:cs typeface="Open Sans" panose="020B0606030504020204" pitchFamily="34" charset="0"/>
              </a:rPr>
              <a:t>Current Stage of Development and Key Preliminary Data</a:t>
            </a:r>
          </a:p>
          <a:p>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What is the current stage of development?</a:t>
            </a:r>
          </a:p>
          <a:p>
            <a:pPr marL="342900" indent="-34290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What is the proof of concept?</a:t>
            </a:r>
          </a:p>
          <a:p>
            <a:pPr marL="342900" indent="-34290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Summarise the key preliminary data that supports your proposed solution and proof of concept, with specifics on the origin of the data (e.g. type of animal model, type of screening library). </a:t>
            </a:r>
          </a:p>
          <a:p>
            <a:pPr marL="342900" indent="-342900">
              <a:buFont typeface="Arial" panose="020B0604020202020204" pitchFamily="34" charset="0"/>
              <a:buChar char="•"/>
            </a:pPr>
            <a:endParaRPr lang="en-SG" altLang="en-US" i="1" dirty="0">
              <a:latin typeface="Open Sans" panose="020B0606030504020204" pitchFamily="34" charset="0"/>
              <a:ea typeface="Open Sans" panose="020B0606030504020204" pitchFamily="34" charset="0"/>
              <a:cs typeface="Open Sans" panose="020B0606030504020204" pitchFamily="34" charset="0"/>
            </a:endParaRPr>
          </a:p>
          <a:p>
            <a:r>
              <a:rPr lang="en-SG" altLang="en-US" i="1" dirty="0">
                <a:latin typeface="Open Sans" panose="020B0606030504020204" pitchFamily="34" charset="0"/>
                <a:ea typeface="Open Sans" panose="020B0606030504020204" pitchFamily="34" charset="0"/>
                <a:cs typeface="Open Sans" panose="020B0606030504020204" pitchFamily="34" charset="0"/>
              </a:rPr>
              <a:t>[Note: Detailed data should be in the writeup instead]</a:t>
            </a:r>
            <a:endParaRPr lang="en-SG" altLang="en-US"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9604414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1999" cy="521294"/>
          </a:xfrm>
          <a:prstGeom prst="rect">
            <a:avLst/>
          </a:prstGeom>
          <a:solidFill>
            <a:srgbClr val="002F8A"/>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r>
              <a:rPr lang="en-SG" sz="2400" dirty="0">
                <a:solidFill>
                  <a:schemeClr val="bg1"/>
                </a:solidFill>
              </a:rPr>
              <a:t>Pitch Deck Guiding Questions (Please keep to 10 slides limit)</a:t>
            </a:r>
          </a:p>
        </p:txBody>
      </p:sp>
      <p:sp>
        <p:nvSpPr>
          <p:cNvPr id="3" name="TextBox 2">
            <a:extLst>
              <a:ext uri="{FF2B5EF4-FFF2-40B4-BE49-F238E27FC236}">
                <a16:creationId xmlns:a16="http://schemas.microsoft.com/office/drawing/2014/main" id="{1596DAA9-D16B-DFCD-4C33-86961ADD3AF6}"/>
              </a:ext>
            </a:extLst>
          </p:cNvPr>
          <p:cNvSpPr txBox="1"/>
          <p:nvPr/>
        </p:nvSpPr>
        <p:spPr>
          <a:xfrm>
            <a:off x="78930" y="521294"/>
            <a:ext cx="11798300" cy="338554"/>
          </a:xfrm>
          <a:prstGeom prst="rect">
            <a:avLst/>
          </a:prstGeom>
          <a:noFill/>
        </p:spPr>
        <p:txBody>
          <a:bodyPr wrap="square">
            <a:spAutoFit/>
          </a:bodyPr>
          <a:lstStyle/>
          <a:p>
            <a:pPr algn="ctr"/>
            <a:r>
              <a:rPr lang="en-SG" sz="1600" i="1" dirty="0">
                <a:latin typeface="Open Sans" panose="020B0606030504020204" pitchFamily="34" charset="0"/>
                <a:ea typeface="Open Sans" panose="020B0606030504020204" pitchFamily="34" charset="0"/>
                <a:cs typeface="Open Sans" panose="020B0606030504020204" pitchFamily="34" charset="0"/>
              </a:rPr>
              <a:t>Note: You may expand some sections beyond 1 slide, or combine 2 sections in the same slide.</a:t>
            </a:r>
          </a:p>
        </p:txBody>
      </p:sp>
      <p:sp>
        <p:nvSpPr>
          <p:cNvPr id="4" name="TextBox 3">
            <a:extLst>
              <a:ext uri="{FF2B5EF4-FFF2-40B4-BE49-F238E27FC236}">
                <a16:creationId xmlns:a16="http://schemas.microsoft.com/office/drawing/2014/main" id="{62936A7E-B77C-0B8F-DC98-861CC8D23630}"/>
              </a:ext>
            </a:extLst>
          </p:cNvPr>
          <p:cNvSpPr txBox="1"/>
          <p:nvPr/>
        </p:nvSpPr>
        <p:spPr>
          <a:xfrm>
            <a:off x="314770" y="1293927"/>
            <a:ext cx="11051730" cy="5078313"/>
          </a:xfrm>
          <a:prstGeom prst="rect">
            <a:avLst/>
          </a:prstGeom>
          <a:noFill/>
        </p:spPr>
        <p:txBody>
          <a:bodyPr wrap="square" rtlCol="0">
            <a:spAutoFit/>
          </a:bodyPr>
          <a:lstStyle/>
          <a:p>
            <a:r>
              <a:rPr lang="en-US" altLang="en-US" b="1" u="sng" dirty="0">
                <a:latin typeface="Open Sans" panose="020B0606030504020204" pitchFamily="34" charset="0"/>
                <a:ea typeface="Open Sans" panose="020B0606030504020204" pitchFamily="34" charset="0"/>
                <a:cs typeface="Open Sans" panose="020B0606030504020204" pitchFamily="34" charset="0"/>
              </a:rPr>
              <a:t>Product Vision</a:t>
            </a:r>
          </a:p>
          <a:p>
            <a:pPr marL="342900" indent="-342900">
              <a:buFont typeface="Arial" panose="020B0604020202020204" pitchFamily="34" charset="0"/>
              <a:buChar char="•"/>
            </a:pPr>
            <a:endParaRPr lang="en-SG" b="1" dirty="0">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Arial" panose="020B0604020202020204" pitchFamily="34" charset="0"/>
              <a:buChar char="•"/>
            </a:pPr>
            <a:r>
              <a:rPr lang="en-SG" b="1" dirty="0">
                <a:latin typeface="Open Sans" panose="020B0606030504020204" pitchFamily="34" charset="0"/>
                <a:ea typeface="Open Sans" panose="020B0606030504020204" pitchFamily="34" charset="0"/>
                <a:cs typeface="Open Sans" panose="020B0606030504020204" pitchFamily="34" charset="0"/>
              </a:rPr>
              <a:t>For Single Assets: Target Product Profile (TPP):</a:t>
            </a:r>
          </a:p>
          <a:p>
            <a:pPr marL="800100" lvl="1" indent="-342900">
              <a:buFont typeface="Arial" panose="020B0604020202020204" pitchFamily="34" charset="0"/>
              <a:buChar char="•"/>
            </a:pPr>
            <a:r>
              <a:rPr lang="en-SG" dirty="0">
                <a:latin typeface="Open Sans" panose="020B0606030504020204" pitchFamily="34" charset="0"/>
                <a:ea typeface="Open Sans" panose="020B0606030504020204" pitchFamily="34" charset="0"/>
                <a:cs typeface="Open Sans" panose="020B0606030504020204" pitchFamily="34" charset="0"/>
              </a:rPr>
              <a:t>What is the </a:t>
            </a:r>
            <a:r>
              <a:rPr lang="en-SG" b="1" dirty="0">
                <a:latin typeface="Open Sans" panose="020B0606030504020204" pitchFamily="34" charset="0"/>
                <a:ea typeface="Open Sans" panose="020B0606030504020204" pitchFamily="34" charset="0"/>
                <a:cs typeface="Open Sans" panose="020B0606030504020204" pitchFamily="34" charset="0"/>
              </a:rPr>
              <a:t>desired profile </a:t>
            </a:r>
            <a:r>
              <a:rPr lang="en-SG" dirty="0">
                <a:latin typeface="Open Sans" panose="020B0606030504020204" pitchFamily="34" charset="0"/>
                <a:ea typeface="Open Sans" panose="020B0606030504020204" pitchFamily="34" charset="0"/>
                <a:cs typeface="Open Sans" panose="020B0606030504020204" pitchFamily="34" charset="0"/>
              </a:rPr>
              <a:t>of the final asset, and how is it an improvement over the current standard of care? </a:t>
            </a:r>
          </a:p>
          <a:p>
            <a:pPr marL="800100" lvl="1" indent="-342900">
              <a:buFont typeface="Arial" panose="020B0604020202020204" pitchFamily="34" charset="0"/>
              <a:buChar char="•"/>
            </a:pPr>
            <a:r>
              <a:rPr lang="en-SG" dirty="0">
                <a:latin typeface="Open Sans" panose="020B0606030504020204" pitchFamily="34" charset="0"/>
                <a:ea typeface="Open Sans" panose="020B0606030504020204" pitchFamily="34" charset="0"/>
                <a:cs typeface="Open Sans" panose="020B0606030504020204" pitchFamily="34" charset="0"/>
              </a:rPr>
              <a:t>How does the current hit/lead’s performance compare to the TPP (where applicable)? </a:t>
            </a:r>
          </a:p>
          <a:p>
            <a:pPr marL="800100" lvl="1" indent="-342900">
              <a:buFont typeface="Arial" panose="020B0604020202020204" pitchFamily="34" charset="0"/>
              <a:buChar char="•"/>
            </a:pPr>
            <a:r>
              <a:rPr lang="en-SG" dirty="0">
                <a:latin typeface="Open Sans" panose="020B0606030504020204" pitchFamily="34" charset="0"/>
                <a:ea typeface="Open Sans" panose="020B0606030504020204" pitchFamily="34" charset="0"/>
                <a:cs typeface="Open Sans" panose="020B0606030504020204" pitchFamily="34" charset="0"/>
              </a:rPr>
              <a:t>Please describe the TPP in terms of the following:</a:t>
            </a:r>
          </a:p>
          <a:p>
            <a:pPr marL="1257300" lvl="2" indent="-342900">
              <a:buFont typeface="Arial" panose="020B0604020202020204" pitchFamily="34" charset="0"/>
              <a:buChar char="•"/>
            </a:pPr>
            <a:r>
              <a:rPr lang="en-SG" b="1" dirty="0">
                <a:latin typeface="Open Sans" panose="020B0606030504020204" pitchFamily="34" charset="0"/>
                <a:ea typeface="Open Sans" panose="020B0606030504020204" pitchFamily="34" charset="0"/>
                <a:cs typeface="Open Sans" panose="020B0606030504020204" pitchFamily="34" charset="0"/>
              </a:rPr>
              <a:t>Efficacy</a:t>
            </a:r>
            <a:r>
              <a:rPr lang="en-SG" dirty="0">
                <a:latin typeface="Open Sans" panose="020B0606030504020204" pitchFamily="34" charset="0"/>
                <a:ea typeface="Open Sans" panose="020B0606030504020204" pitchFamily="34" charset="0"/>
                <a:cs typeface="Open Sans" panose="020B0606030504020204" pitchFamily="34" charset="0"/>
              </a:rPr>
              <a:t>: What is the specific minimum efficacy needed to show differentiation against the current standard of care and competitors? </a:t>
            </a:r>
          </a:p>
          <a:p>
            <a:pPr marL="1257300" lvl="2" indent="-342900">
              <a:buFont typeface="Arial" panose="020B0604020202020204" pitchFamily="34" charset="0"/>
              <a:buChar char="•"/>
            </a:pPr>
            <a:r>
              <a:rPr lang="en-SG" b="1" dirty="0">
                <a:latin typeface="Open Sans" panose="020B0606030504020204" pitchFamily="34" charset="0"/>
                <a:ea typeface="Open Sans" panose="020B0606030504020204" pitchFamily="34" charset="0"/>
                <a:cs typeface="Open Sans" panose="020B0606030504020204" pitchFamily="34" charset="0"/>
              </a:rPr>
              <a:t>Safety</a:t>
            </a:r>
            <a:r>
              <a:rPr lang="en-SG" dirty="0">
                <a:latin typeface="Open Sans" panose="020B0606030504020204" pitchFamily="34" charset="0"/>
                <a:ea typeface="Open Sans" panose="020B0606030504020204" pitchFamily="34" charset="0"/>
                <a:cs typeface="Open Sans" panose="020B0606030504020204" pitchFamily="34" charset="0"/>
              </a:rPr>
              <a:t>: Are there any potential adverse effects, particularly in comparison to the current standard of care? </a:t>
            </a:r>
          </a:p>
          <a:p>
            <a:pPr marL="1257300" lvl="2" indent="-342900">
              <a:buFont typeface="Arial" panose="020B0604020202020204" pitchFamily="34" charset="0"/>
              <a:buChar char="•"/>
            </a:pPr>
            <a:r>
              <a:rPr lang="en-SG" b="1" dirty="0">
                <a:latin typeface="Open Sans" panose="020B0606030504020204" pitchFamily="34" charset="0"/>
                <a:ea typeface="Open Sans" panose="020B0606030504020204" pitchFamily="34" charset="0"/>
                <a:cs typeface="Open Sans" panose="020B0606030504020204" pitchFamily="34" charset="0"/>
              </a:rPr>
              <a:t>Administration</a:t>
            </a:r>
            <a:r>
              <a:rPr lang="en-SG" dirty="0">
                <a:latin typeface="Open Sans" panose="020B0606030504020204" pitchFamily="34" charset="0"/>
                <a:ea typeface="Open Sans" panose="020B0606030504020204" pitchFamily="34" charset="0"/>
                <a:cs typeface="Open Sans" panose="020B0606030504020204" pitchFamily="34" charset="0"/>
              </a:rPr>
              <a:t>: What would be the dosing frequency and mode of administration? </a:t>
            </a:r>
          </a:p>
          <a:p>
            <a:pPr marL="342900" indent="-342900">
              <a:buFont typeface="Arial" panose="020B0604020202020204" pitchFamily="34" charset="0"/>
              <a:buChar char="•"/>
            </a:pPr>
            <a:endParaRPr lang="en-SG" dirty="0">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Arial" panose="020B0604020202020204" pitchFamily="34" charset="0"/>
              <a:buChar char="•"/>
            </a:pPr>
            <a:r>
              <a:rPr lang="en-SG" b="1" dirty="0">
                <a:latin typeface="Open Sans" panose="020B0606030504020204" pitchFamily="34" charset="0"/>
                <a:ea typeface="Open Sans" panose="020B0606030504020204" pitchFamily="34" charset="0"/>
                <a:cs typeface="Open Sans" panose="020B0606030504020204" pitchFamily="34" charset="0"/>
              </a:rPr>
              <a:t>For Platforms: </a:t>
            </a:r>
          </a:p>
          <a:p>
            <a:pPr marL="800100" lvl="1" indent="-34290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What</a:t>
            </a:r>
            <a:r>
              <a:rPr kumimoji="0" lang="en-SG" b="0" i="0" u="none" strike="noStrike" kern="1200" cap="none" spc="0" normalizeH="0" baseline="0" noProof="0" dirty="0">
                <a:ln>
                  <a:noFill/>
                </a:ln>
                <a:effectLst/>
                <a:uLnTx/>
                <a:uFillTx/>
                <a:latin typeface="Open Sans" panose="020B0606030504020204" pitchFamily="34" charset="0"/>
                <a:ea typeface="Open Sans" panose="020B0606030504020204" pitchFamily="34" charset="0"/>
                <a:cs typeface="Open Sans" panose="020B0606030504020204" pitchFamily="34" charset="0"/>
              </a:rPr>
              <a:t> is the breath and scope of potential applications? </a:t>
            </a:r>
          </a:p>
          <a:p>
            <a:pPr marL="800100" lvl="1" indent="-342900">
              <a:buFont typeface="Arial" panose="020B0604020202020204" pitchFamily="34" charset="0"/>
              <a:buChar char="•"/>
            </a:pPr>
            <a:r>
              <a:rPr kumimoji="0" lang="en-SG" b="0" i="0" u="none" strike="noStrike" kern="1200" cap="none" spc="0" normalizeH="0" baseline="0" noProof="0" dirty="0">
                <a:ln>
                  <a:noFill/>
                </a:ln>
                <a:effectLst/>
                <a:uLnTx/>
                <a:uFillTx/>
                <a:latin typeface="Open Sans" panose="020B0606030504020204" pitchFamily="34" charset="0"/>
                <a:ea typeface="Open Sans" panose="020B0606030504020204" pitchFamily="34" charset="0"/>
                <a:cs typeface="Open Sans" panose="020B0606030504020204" pitchFamily="34" charset="0"/>
              </a:rPr>
              <a:t>How would you prioritize applications for translation? </a:t>
            </a:r>
          </a:p>
          <a:p>
            <a:pPr marL="800100" lvl="1" indent="-342900">
              <a:buFont typeface="Arial" panose="020B0604020202020204" pitchFamily="34" charset="0"/>
              <a:buChar char="•"/>
            </a:pPr>
            <a:r>
              <a:rPr kumimoji="0" lang="en-SG" b="0" i="0" u="none" strike="noStrike" kern="1200" cap="none" spc="0" normalizeH="0" baseline="0" noProof="0" dirty="0">
                <a:ln>
                  <a:noFill/>
                </a:ln>
                <a:effectLst/>
                <a:uLnTx/>
                <a:uFillTx/>
                <a:latin typeface="Open Sans" panose="020B0606030504020204" pitchFamily="34" charset="0"/>
                <a:ea typeface="Open Sans" panose="020B0606030504020204" pitchFamily="34" charset="0"/>
                <a:cs typeface="Open Sans" panose="020B0606030504020204" pitchFamily="34" charset="0"/>
              </a:rPr>
              <a:t>Why would your platform be an improvement over the current practice in these prioritized applications?</a:t>
            </a:r>
          </a:p>
        </p:txBody>
      </p:sp>
    </p:spTree>
    <p:extLst>
      <p:ext uri="{BB962C8B-B14F-4D97-AF65-F5344CB8AC3E}">
        <p14:creationId xmlns:p14="http://schemas.microsoft.com/office/powerpoint/2010/main" val="5815818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1999" cy="521294"/>
          </a:xfrm>
          <a:prstGeom prst="rect">
            <a:avLst/>
          </a:prstGeom>
          <a:solidFill>
            <a:srgbClr val="002F8A"/>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r>
              <a:rPr lang="en-SG" sz="2400" dirty="0">
                <a:solidFill>
                  <a:schemeClr val="bg1"/>
                </a:solidFill>
              </a:rPr>
              <a:t>Pitch Deck Guiding Questions (Please keep to 10 slides limit)</a:t>
            </a:r>
          </a:p>
        </p:txBody>
      </p:sp>
      <p:sp>
        <p:nvSpPr>
          <p:cNvPr id="3" name="TextBox 2">
            <a:extLst>
              <a:ext uri="{FF2B5EF4-FFF2-40B4-BE49-F238E27FC236}">
                <a16:creationId xmlns:a16="http://schemas.microsoft.com/office/drawing/2014/main" id="{D1A9EEE7-84A0-1605-47E6-589334080157}"/>
              </a:ext>
            </a:extLst>
          </p:cNvPr>
          <p:cNvSpPr txBox="1"/>
          <p:nvPr/>
        </p:nvSpPr>
        <p:spPr>
          <a:xfrm>
            <a:off x="78930" y="521294"/>
            <a:ext cx="11798300" cy="338554"/>
          </a:xfrm>
          <a:prstGeom prst="rect">
            <a:avLst/>
          </a:prstGeom>
          <a:noFill/>
        </p:spPr>
        <p:txBody>
          <a:bodyPr wrap="square">
            <a:spAutoFit/>
          </a:bodyPr>
          <a:lstStyle/>
          <a:p>
            <a:pPr algn="ctr"/>
            <a:r>
              <a:rPr lang="en-SG" sz="1600" i="1" dirty="0">
                <a:latin typeface="Open Sans" panose="020B0606030504020204" pitchFamily="34" charset="0"/>
                <a:ea typeface="Open Sans" panose="020B0606030504020204" pitchFamily="34" charset="0"/>
                <a:cs typeface="Open Sans" panose="020B0606030504020204" pitchFamily="34" charset="0"/>
              </a:rPr>
              <a:t>Note: You may expand some sections beyond 1 slide, or combine 2 sections in the same slide.</a:t>
            </a:r>
          </a:p>
        </p:txBody>
      </p:sp>
      <p:sp>
        <p:nvSpPr>
          <p:cNvPr id="4" name="TextBox 3">
            <a:extLst>
              <a:ext uri="{FF2B5EF4-FFF2-40B4-BE49-F238E27FC236}">
                <a16:creationId xmlns:a16="http://schemas.microsoft.com/office/drawing/2014/main" id="{21BA9958-EE37-4845-9033-3DF7F5B3B53D}"/>
              </a:ext>
            </a:extLst>
          </p:cNvPr>
          <p:cNvSpPr txBox="1"/>
          <p:nvPr/>
        </p:nvSpPr>
        <p:spPr>
          <a:xfrm>
            <a:off x="314770" y="1293927"/>
            <a:ext cx="11051730" cy="5078313"/>
          </a:xfrm>
          <a:prstGeom prst="rect">
            <a:avLst/>
          </a:prstGeom>
          <a:noFill/>
        </p:spPr>
        <p:txBody>
          <a:bodyPr wrap="square" rtlCol="0">
            <a:spAutoFit/>
          </a:bodyPr>
          <a:lstStyle/>
          <a:p>
            <a:r>
              <a:rPr lang="en-US" altLang="en-US" b="1" u="sng" dirty="0">
                <a:latin typeface="Open Sans" panose="020B0606030504020204" pitchFamily="34" charset="0"/>
                <a:ea typeface="Open Sans" panose="020B0606030504020204" pitchFamily="34" charset="0"/>
                <a:cs typeface="Open Sans" panose="020B0606030504020204" pitchFamily="34" charset="0"/>
              </a:rPr>
              <a:t>Competitive Landscape &amp; Differentiation Strategy</a:t>
            </a:r>
          </a:p>
          <a:p>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Arial" panose="020B0604020202020204" pitchFamily="34" charset="0"/>
              <a:buChar char="•"/>
            </a:pPr>
            <a:r>
              <a:rPr lang="en-US" altLang="en-US" b="1" dirty="0">
                <a:latin typeface="Open Sans" panose="020B0606030504020204" pitchFamily="34" charset="0"/>
                <a:ea typeface="Open Sans" panose="020B0606030504020204" pitchFamily="34" charset="0"/>
                <a:cs typeface="Open Sans" panose="020B0606030504020204" pitchFamily="34" charset="0"/>
              </a:rPr>
              <a:t>Current Approach and/or Standard of Care (SOC)</a:t>
            </a:r>
            <a:r>
              <a:rPr lang="en-US" altLang="en-US" dirty="0">
                <a:latin typeface="Open Sans" panose="020B0606030504020204" pitchFamily="34" charset="0"/>
                <a:ea typeface="Open Sans" panose="020B0606030504020204" pitchFamily="34" charset="0"/>
                <a:cs typeface="Open Sans" panose="020B0606030504020204" pitchFamily="34" charset="0"/>
              </a:rPr>
              <a:t>: </a:t>
            </a:r>
          </a:p>
          <a:p>
            <a:pPr marL="800100" lvl="1" indent="-34290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What is</a:t>
            </a:r>
            <a:r>
              <a:rPr lang="en-SG" altLang="en-US" dirty="0">
                <a:latin typeface="Open Sans" panose="020B0606030504020204" pitchFamily="34" charset="0"/>
                <a:ea typeface="Open Sans" panose="020B0606030504020204" pitchFamily="34" charset="0"/>
                <a:cs typeface="Open Sans" panose="020B0606030504020204" pitchFamily="34" charset="0"/>
              </a:rPr>
              <a:t> the current treatment, standard of care, or approach? </a:t>
            </a:r>
          </a:p>
          <a:p>
            <a:pPr marL="800100" lvl="1" indent="-34290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What are the deficiencies in them?</a:t>
            </a:r>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Arial" panose="020B0604020202020204" pitchFamily="34" charset="0"/>
              <a:buChar char="•"/>
            </a:pPr>
            <a:endParaRPr lang="en-SG" altLang="en-US" dirty="0">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Arial" panose="020B0604020202020204" pitchFamily="34" charset="0"/>
              <a:buChar char="•"/>
            </a:pPr>
            <a:r>
              <a:rPr lang="en-SG" altLang="en-US" b="1" dirty="0">
                <a:latin typeface="Open Sans" panose="020B0606030504020204" pitchFamily="34" charset="0"/>
                <a:ea typeface="Open Sans" panose="020B0606030504020204" pitchFamily="34" charset="0"/>
                <a:cs typeface="Open Sans" panose="020B0606030504020204" pitchFamily="34" charset="0"/>
              </a:rPr>
              <a:t>Current Research in Development: </a:t>
            </a:r>
          </a:p>
          <a:p>
            <a:pPr marL="800100" lvl="1" indent="-342900">
              <a:buFont typeface="Arial" panose="020B0604020202020204" pitchFamily="34" charset="0"/>
              <a:buChar char="•"/>
            </a:pPr>
            <a:r>
              <a:rPr lang="en-AU" dirty="0">
                <a:effectLst/>
                <a:latin typeface="Open Sans" panose="020B0606030504020204" pitchFamily="34" charset="0"/>
                <a:ea typeface="Open Sans" panose="020B0606030504020204" pitchFamily="34" charset="0"/>
                <a:cs typeface="Open Sans" panose="020B0606030504020204" pitchFamily="34" charset="0"/>
              </a:rPr>
              <a:t>Is this a first in class approach? </a:t>
            </a:r>
          </a:p>
          <a:p>
            <a:pPr marL="800100" lvl="1" indent="-342900">
              <a:buFont typeface="Arial" panose="020B0604020202020204" pitchFamily="34" charset="0"/>
              <a:buChar char="•"/>
            </a:pPr>
            <a:r>
              <a:rPr lang="en-AU" dirty="0">
                <a:effectLst/>
                <a:latin typeface="Open Sans" panose="020B0606030504020204" pitchFamily="34" charset="0"/>
                <a:ea typeface="Open Sans" panose="020B0606030504020204" pitchFamily="34" charset="0"/>
                <a:cs typeface="Open Sans" panose="020B0606030504020204" pitchFamily="34" charset="0"/>
              </a:rPr>
              <a:t>If not, what are the alternatives or competing technologies in the market/under development</a:t>
            </a:r>
            <a:r>
              <a:rPr lang="en-AU" dirty="0">
                <a:latin typeface="Open Sans" panose="020B0606030504020204" pitchFamily="34" charset="0"/>
                <a:ea typeface="Open Sans" panose="020B0606030504020204" pitchFamily="34" charset="0"/>
                <a:cs typeface="Open Sans" panose="020B0606030504020204" pitchFamily="34" charset="0"/>
              </a:rPr>
              <a:t>?</a:t>
            </a:r>
          </a:p>
          <a:p>
            <a:pPr marL="800100" lvl="1" indent="-342900">
              <a:buFont typeface="Arial" panose="020B0604020202020204" pitchFamily="34" charset="0"/>
              <a:buChar char="•"/>
            </a:pPr>
            <a:r>
              <a:rPr lang="en-SG" dirty="0">
                <a:latin typeface="Open Sans" panose="020B0606030504020204" pitchFamily="34" charset="0"/>
                <a:ea typeface="Open Sans" panose="020B0606030504020204" pitchFamily="34" charset="0"/>
                <a:cs typeface="Open Sans" panose="020B0606030504020204" pitchFamily="34" charset="0"/>
              </a:rPr>
              <a:t>Consider both direct competitors (e.g. same target or using similar approaches), or indirect competitors (targeting different pathways for the same disease, or different approaches to address the same gap).</a:t>
            </a:r>
            <a:endParaRPr lang="en-AU" dirty="0">
              <a:latin typeface="Open Sans" panose="020B0606030504020204" pitchFamily="34" charset="0"/>
              <a:ea typeface="Open Sans" panose="020B0606030504020204" pitchFamily="34" charset="0"/>
              <a:cs typeface="Open Sans" panose="020B0606030504020204" pitchFamily="34" charset="0"/>
            </a:endParaRPr>
          </a:p>
          <a:p>
            <a:endParaRPr lang="en-US" altLang="en-US" b="1" dirty="0">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Arial" panose="020B0604020202020204" pitchFamily="34" charset="0"/>
              <a:buChar char="•"/>
            </a:pPr>
            <a:r>
              <a:rPr lang="en-SG" b="1" dirty="0">
                <a:latin typeface="Open Sans" panose="020B0606030504020204" pitchFamily="34" charset="0"/>
                <a:ea typeface="Open Sans" panose="020B0606030504020204" pitchFamily="34" charset="0"/>
                <a:cs typeface="Open Sans" panose="020B0606030504020204" pitchFamily="34" charset="0"/>
              </a:rPr>
              <a:t>Differentiating Strategy: </a:t>
            </a:r>
          </a:p>
          <a:p>
            <a:pPr marL="800100" lvl="1" indent="-342900">
              <a:buFont typeface="Arial" panose="020B0604020202020204" pitchFamily="34" charset="0"/>
              <a:buChar char="•"/>
            </a:pPr>
            <a:r>
              <a:rPr lang="en-SG" dirty="0">
                <a:latin typeface="Open Sans" panose="020B0606030504020204" pitchFamily="34" charset="0"/>
                <a:ea typeface="Open Sans" panose="020B0606030504020204" pitchFamily="34" charset="0"/>
                <a:cs typeface="Open Sans" panose="020B0606030504020204" pitchFamily="34" charset="0"/>
              </a:rPr>
              <a:t>What is the unique value proposition and competitive advantage of your asset or platform above the current approach/SOC and other competitors in development? </a:t>
            </a:r>
          </a:p>
          <a:p>
            <a:pPr marL="1257300" lvl="2" indent="-342900">
              <a:buFont typeface="Arial" panose="020B0604020202020204" pitchFamily="34" charset="0"/>
              <a:buChar char="•"/>
            </a:pPr>
            <a:r>
              <a:rPr lang="en-SG" dirty="0">
                <a:latin typeface="Open Sans" panose="020B0606030504020204" pitchFamily="34" charset="0"/>
                <a:ea typeface="Open Sans" panose="020B0606030504020204" pitchFamily="34" charset="0"/>
                <a:cs typeface="Open Sans" panose="020B0606030504020204" pitchFamily="34" charset="0"/>
              </a:rPr>
              <a:t>For e.g., is it in terms of efficacy, safety, patient profile, or cost? </a:t>
            </a:r>
          </a:p>
          <a:p>
            <a:pPr marL="800100" lvl="1" indent="-342900">
              <a:buFont typeface="Arial" panose="020B0604020202020204" pitchFamily="34" charset="0"/>
              <a:buChar char="•"/>
            </a:pPr>
            <a:r>
              <a:rPr lang="en-SG" dirty="0">
                <a:latin typeface="Open Sans" panose="020B0606030504020204" pitchFamily="34" charset="0"/>
                <a:ea typeface="Open Sans" panose="020B0606030504020204" pitchFamily="34" charset="0"/>
                <a:cs typeface="Open Sans" panose="020B0606030504020204" pitchFamily="34" charset="0"/>
              </a:rPr>
              <a:t>Do you have any head-to-head comparisons, or have you planned for such experiments?</a:t>
            </a:r>
          </a:p>
        </p:txBody>
      </p:sp>
    </p:spTree>
    <p:extLst>
      <p:ext uri="{BB962C8B-B14F-4D97-AF65-F5344CB8AC3E}">
        <p14:creationId xmlns:p14="http://schemas.microsoft.com/office/powerpoint/2010/main" val="4761524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8E9F70B-1253-EDEE-B3CD-232EA19DE25C}"/>
              </a:ext>
            </a:extLst>
          </p:cNvPr>
          <p:cNvSpPr>
            <a:spLocks noGrp="1"/>
          </p:cNvSpPr>
          <p:nvPr>
            <p:ph type="body" sz="quarter" idx="10"/>
          </p:nvPr>
        </p:nvSpPr>
        <p:spPr/>
        <p:txBody>
          <a:bodyPr/>
          <a:lstStyle/>
          <a:p>
            <a:pPr algn="ctr"/>
            <a:r>
              <a:rPr lang="en-SG" sz="2400" dirty="0">
                <a:solidFill>
                  <a:schemeClr val="bg1"/>
                </a:solidFill>
              </a:rPr>
              <a:t>Pitch Deck Guiding Questions (Please keep to 10 slides limit)</a:t>
            </a:r>
          </a:p>
        </p:txBody>
      </p:sp>
      <p:sp>
        <p:nvSpPr>
          <p:cNvPr id="2" name="TextBox 1">
            <a:extLst>
              <a:ext uri="{FF2B5EF4-FFF2-40B4-BE49-F238E27FC236}">
                <a16:creationId xmlns:a16="http://schemas.microsoft.com/office/drawing/2014/main" id="{BE2BAE7A-B0DD-CC01-3D33-B7930AEDF6A2}"/>
              </a:ext>
            </a:extLst>
          </p:cNvPr>
          <p:cNvSpPr txBox="1"/>
          <p:nvPr/>
        </p:nvSpPr>
        <p:spPr>
          <a:xfrm>
            <a:off x="78930" y="521294"/>
            <a:ext cx="11798300" cy="338554"/>
          </a:xfrm>
          <a:prstGeom prst="rect">
            <a:avLst/>
          </a:prstGeom>
          <a:noFill/>
        </p:spPr>
        <p:txBody>
          <a:bodyPr wrap="square">
            <a:spAutoFit/>
          </a:bodyPr>
          <a:lstStyle/>
          <a:p>
            <a:pPr algn="ctr"/>
            <a:r>
              <a:rPr lang="en-SG" sz="1600" i="1" dirty="0">
                <a:latin typeface="Open Sans" panose="020B0606030504020204" pitchFamily="34" charset="0"/>
                <a:ea typeface="Open Sans" panose="020B0606030504020204" pitchFamily="34" charset="0"/>
                <a:cs typeface="Open Sans" panose="020B0606030504020204" pitchFamily="34" charset="0"/>
              </a:rPr>
              <a:t>Note: You may expand some sections beyond 1 slide, or combine 2 sections in the same slide.</a:t>
            </a:r>
          </a:p>
        </p:txBody>
      </p:sp>
      <p:sp>
        <p:nvSpPr>
          <p:cNvPr id="5" name="TextBox 4">
            <a:extLst>
              <a:ext uri="{FF2B5EF4-FFF2-40B4-BE49-F238E27FC236}">
                <a16:creationId xmlns:a16="http://schemas.microsoft.com/office/drawing/2014/main" id="{711728E2-22D4-E5CE-BC50-805D05106166}"/>
              </a:ext>
            </a:extLst>
          </p:cNvPr>
          <p:cNvSpPr txBox="1"/>
          <p:nvPr/>
        </p:nvSpPr>
        <p:spPr>
          <a:xfrm>
            <a:off x="314770" y="1293927"/>
            <a:ext cx="11051730" cy="4524315"/>
          </a:xfrm>
          <a:prstGeom prst="rect">
            <a:avLst/>
          </a:prstGeom>
          <a:noFill/>
        </p:spPr>
        <p:txBody>
          <a:bodyPr wrap="square" rtlCol="0">
            <a:spAutoFit/>
          </a:bodyPr>
          <a:lstStyle/>
          <a:p>
            <a:r>
              <a:rPr lang="en-SG" altLang="en-US" b="1" u="sng" dirty="0">
                <a:latin typeface="Open Sans" panose="020B0606030504020204" pitchFamily="34" charset="0"/>
                <a:ea typeface="Open Sans" panose="020B0606030504020204" pitchFamily="34" charset="0"/>
                <a:cs typeface="Open Sans" panose="020B0606030504020204" pitchFamily="34" charset="0"/>
              </a:rPr>
              <a:t>Intellectual Property (IP) Position</a:t>
            </a:r>
          </a:p>
          <a:p>
            <a:r>
              <a:rPr lang="en-SG" altLang="en-US" i="1" dirty="0">
                <a:latin typeface="Open Sans" panose="020B0606030504020204" pitchFamily="34" charset="0"/>
                <a:ea typeface="Open Sans" panose="020B0606030504020204" pitchFamily="34" charset="0"/>
                <a:cs typeface="Open Sans" panose="020B0606030504020204" pitchFamily="34" charset="0"/>
              </a:rPr>
              <a:t>Please approach your Innovation and Enterprise Office (IEO) for advice in this section if needed.</a:t>
            </a:r>
          </a:p>
          <a:p>
            <a:endParaRPr lang="en-SG" altLang="en-US" b="1"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b="1" dirty="0">
                <a:latin typeface="Open Sans" panose="020B0606030504020204" pitchFamily="34" charset="0"/>
                <a:ea typeface="Open Sans" panose="020B0606030504020204" pitchFamily="34" charset="0"/>
                <a:cs typeface="Open Sans" panose="020B0606030504020204" pitchFamily="34" charset="0"/>
              </a:rPr>
              <a:t>Current IP Situation: </a:t>
            </a:r>
          </a:p>
          <a:p>
            <a:pPr marL="742950" lvl="1" indent="-28575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Describe the current IP situation e.g. filing status, ownership, </a:t>
            </a:r>
            <a:r>
              <a:rPr lang="en-SG" dirty="0">
                <a:latin typeface="Open Sans" panose="020B0606030504020204" pitchFamily="34" charset="0"/>
                <a:ea typeface="Open Sans" panose="020B0606030504020204" pitchFamily="34" charset="0"/>
                <a:cs typeface="Open Sans" panose="020B0606030504020204" pitchFamily="34" charset="0"/>
              </a:rPr>
              <a:t>IEO </a:t>
            </a:r>
            <a:r>
              <a:rPr lang="en-SG" altLang="en-US" dirty="0">
                <a:latin typeface="Open Sans" panose="020B0606030504020204" pitchFamily="34" charset="0"/>
                <a:ea typeface="Open Sans" panose="020B0606030504020204" pitchFamily="34" charset="0"/>
                <a:cs typeface="Open Sans" panose="020B0606030504020204" pitchFamily="34" charset="0"/>
              </a:rPr>
              <a:t>involved</a:t>
            </a:r>
          </a:p>
          <a:p>
            <a:pPr marL="285750" indent="-285750">
              <a:buFont typeface="Arial" panose="020B0604020202020204" pitchFamily="34" charset="0"/>
              <a:buChar char="•"/>
            </a:pPr>
            <a:endParaRPr lang="en-SG" altLang="en-US"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b="1" dirty="0">
                <a:latin typeface="Open Sans" panose="020B0606030504020204" pitchFamily="34" charset="0"/>
                <a:ea typeface="Open Sans" panose="020B0606030504020204" pitchFamily="34" charset="0"/>
                <a:cs typeface="Open Sans" panose="020B0606030504020204" pitchFamily="34" charset="0"/>
              </a:rPr>
              <a:t>IP Strategy: </a:t>
            </a:r>
          </a:p>
          <a:p>
            <a:pPr marL="742950" lvl="1" indent="-28575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What is the IP strategy?</a:t>
            </a:r>
          </a:p>
          <a:p>
            <a:pPr marL="742950" lvl="1" indent="-28575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How does the proposed work support the IP strategy? </a:t>
            </a:r>
          </a:p>
          <a:p>
            <a:pPr marL="285750" indent="-285750">
              <a:buFont typeface="Arial" panose="020B0604020202020204" pitchFamily="34" charset="0"/>
              <a:buChar char="•"/>
            </a:pPr>
            <a:endParaRPr lang="en-SG" altLang="en-US"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b="1" dirty="0">
                <a:latin typeface="Open Sans" panose="020B0606030504020204" pitchFamily="34" charset="0"/>
                <a:ea typeface="Open Sans" panose="020B0606030504020204" pitchFamily="34" charset="0"/>
                <a:cs typeface="Open Sans" panose="020B0606030504020204" pitchFamily="34" charset="0"/>
              </a:rPr>
              <a:t>Foreground IP</a:t>
            </a:r>
            <a:r>
              <a:rPr lang="en-SG" altLang="en-US" dirty="0">
                <a:latin typeface="Open Sans" panose="020B0606030504020204" pitchFamily="34" charset="0"/>
                <a:ea typeface="Open Sans" panose="020B0606030504020204" pitchFamily="34" charset="0"/>
                <a:cs typeface="Open Sans" panose="020B0606030504020204" pitchFamily="34" charset="0"/>
              </a:rPr>
              <a:t>: </a:t>
            </a:r>
          </a:p>
          <a:p>
            <a:pPr marL="742950" lvl="1" indent="-28575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What foreground IP will be generated from this project?</a:t>
            </a:r>
          </a:p>
          <a:p>
            <a:pPr marL="742950" lvl="1" indent="-285750">
              <a:buFont typeface="Arial" panose="020B0604020202020204" pitchFamily="34" charset="0"/>
              <a:buChar char="•"/>
            </a:pPr>
            <a:endParaRPr lang="en-SG" altLang="en-US"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b="1" dirty="0">
                <a:latin typeface="Open Sans" panose="020B0606030504020204" pitchFamily="34" charset="0"/>
                <a:ea typeface="Open Sans" panose="020B0606030504020204" pitchFamily="34" charset="0"/>
                <a:cs typeface="Open Sans" panose="020B0606030504020204" pitchFamily="34" charset="0"/>
              </a:rPr>
              <a:t>Freedom to Operate (FTO):</a:t>
            </a:r>
            <a:r>
              <a:rPr lang="en-SG" altLang="en-US" dirty="0">
                <a:latin typeface="Open Sans" panose="020B0606030504020204" pitchFamily="34" charset="0"/>
                <a:ea typeface="Open Sans" panose="020B0606030504020204" pitchFamily="34" charset="0"/>
                <a:cs typeface="Open Sans" panose="020B0606030504020204" pitchFamily="34" charset="0"/>
              </a:rPr>
              <a:t> </a:t>
            </a:r>
          </a:p>
          <a:p>
            <a:pPr marL="742950" lvl="1" indent="-28575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To the best of your knowledge, is there any potential encumbrances or limitations on FTO?</a:t>
            </a:r>
          </a:p>
          <a:p>
            <a:pPr marL="742950" lvl="1" indent="-28575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For e.g., are there previous patent filings from other research groups and/or companies?</a:t>
            </a:r>
          </a:p>
        </p:txBody>
      </p:sp>
    </p:spTree>
    <p:extLst>
      <p:ext uri="{BB962C8B-B14F-4D97-AF65-F5344CB8AC3E}">
        <p14:creationId xmlns:p14="http://schemas.microsoft.com/office/powerpoint/2010/main" val="13643221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8E9F70B-1253-EDEE-B3CD-232EA19DE25C}"/>
              </a:ext>
            </a:extLst>
          </p:cNvPr>
          <p:cNvSpPr>
            <a:spLocks noGrp="1"/>
          </p:cNvSpPr>
          <p:nvPr>
            <p:ph type="body" sz="quarter" idx="10"/>
          </p:nvPr>
        </p:nvSpPr>
        <p:spPr/>
        <p:txBody>
          <a:bodyPr/>
          <a:lstStyle/>
          <a:p>
            <a:pPr algn="ctr"/>
            <a:r>
              <a:rPr lang="en-SG" sz="2400" dirty="0">
                <a:solidFill>
                  <a:schemeClr val="bg1"/>
                </a:solidFill>
              </a:rPr>
              <a:t>Pitch Deck Guiding Questions (Please keep to 10 slides limit)</a:t>
            </a:r>
          </a:p>
        </p:txBody>
      </p:sp>
      <p:sp>
        <p:nvSpPr>
          <p:cNvPr id="2" name="TextBox 1">
            <a:extLst>
              <a:ext uri="{FF2B5EF4-FFF2-40B4-BE49-F238E27FC236}">
                <a16:creationId xmlns:a16="http://schemas.microsoft.com/office/drawing/2014/main" id="{C433E36C-3709-D170-2A20-85FD2D6BB2D0}"/>
              </a:ext>
            </a:extLst>
          </p:cNvPr>
          <p:cNvSpPr txBox="1"/>
          <p:nvPr/>
        </p:nvSpPr>
        <p:spPr>
          <a:xfrm>
            <a:off x="78930" y="521294"/>
            <a:ext cx="11798300" cy="338554"/>
          </a:xfrm>
          <a:prstGeom prst="rect">
            <a:avLst/>
          </a:prstGeom>
          <a:noFill/>
        </p:spPr>
        <p:txBody>
          <a:bodyPr wrap="square">
            <a:spAutoFit/>
          </a:bodyPr>
          <a:lstStyle/>
          <a:p>
            <a:pPr algn="ctr"/>
            <a:r>
              <a:rPr lang="en-SG" sz="1600" i="1" dirty="0">
                <a:latin typeface="Open Sans" panose="020B0606030504020204" pitchFamily="34" charset="0"/>
                <a:ea typeface="Open Sans" panose="020B0606030504020204" pitchFamily="34" charset="0"/>
                <a:cs typeface="Open Sans" panose="020B0606030504020204" pitchFamily="34" charset="0"/>
              </a:rPr>
              <a:t>Note: You may expand some sections beyond 1 slide, or combine 2 sections in the same slide.</a:t>
            </a:r>
          </a:p>
        </p:txBody>
      </p:sp>
      <p:sp>
        <p:nvSpPr>
          <p:cNvPr id="5" name="TextBox 4">
            <a:extLst>
              <a:ext uri="{FF2B5EF4-FFF2-40B4-BE49-F238E27FC236}">
                <a16:creationId xmlns:a16="http://schemas.microsoft.com/office/drawing/2014/main" id="{41647B2C-D70B-6A6C-E711-490530BC57D3}"/>
              </a:ext>
            </a:extLst>
          </p:cNvPr>
          <p:cNvSpPr txBox="1"/>
          <p:nvPr/>
        </p:nvSpPr>
        <p:spPr>
          <a:xfrm>
            <a:off x="314770" y="955373"/>
            <a:ext cx="11407330" cy="5493812"/>
          </a:xfrm>
          <a:prstGeom prst="rect">
            <a:avLst/>
          </a:prstGeom>
          <a:noFill/>
        </p:spPr>
        <p:txBody>
          <a:bodyPr wrap="square" rtlCol="0">
            <a:spAutoFit/>
          </a:bodyPr>
          <a:lstStyle/>
          <a:p>
            <a:r>
              <a:rPr lang="en-SG" altLang="en-US" sz="1300" b="1" u="sng" dirty="0">
                <a:latin typeface="Open Sans" panose="020B0606030504020204" pitchFamily="34" charset="0"/>
                <a:ea typeface="Open Sans" panose="020B0606030504020204" pitchFamily="34" charset="0"/>
                <a:cs typeface="Open Sans" panose="020B0606030504020204" pitchFamily="34" charset="0"/>
              </a:rPr>
              <a:t>Translation Strategy</a:t>
            </a:r>
            <a:r>
              <a:rPr lang="en-SG" altLang="en-US" sz="1300" dirty="0">
                <a:latin typeface="Open Sans" panose="020B0606030504020204" pitchFamily="34" charset="0"/>
                <a:ea typeface="Open Sans" panose="020B0606030504020204" pitchFamily="34" charset="0"/>
                <a:cs typeface="Open Sans" panose="020B0606030504020204" pitchFamily="34" charset="0"/>
              </a:rPr>
              <a:t> (</a:t>
            </a:r>
            <a:r>
              <a:rPr lang="en-SG" altLang="en-US" sz="1300" i="1" dirty="0">
                <a:latin typeface="Open Sans" panose="020B0606030504020204" pitchFamily="34" charset="0"/>
                <a:ea typeface="Open Sans" panose="020B0606030504020204" pitchFamily="34" charset="0"/>
                <a:cs typeface="Open Sans" panose="020B0606030504020204" pitchFamily="34" charset="0"/>
              </a:rPr>
              <a:t>Please answer these questions to the best of your knowledge.)</a:t>
            </a:r>
          </a:p>
          <a:p>
            <a:endParaRPr lang="en-SG" altLang="en-US" sz="1300"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sz="1300" b="1" dirty="0">
                <a:latin typeface="Open Sans" panose="020B0606030504020204" pitchFamily="34" charset="0"/>
                <a:ea typeface="Open Sans" panose="020B0606030504020204" pitchFamily="34" charset="0"/>
                <a:cs typeface="Open Sans" panose="020B0606030504020204" pitchFamily="34" charset="0"/>
              </a:rPr>
              <a:t>Translation Vision: </a:t>
            </a:r>
          </a:p>
          <a:p>
            <a:pPr marL="742950" lvl="1" indent="-285750">
              <a:buFont typeface="Arial" panose="020B0604020202020204" pitchFamily="34" charset="0"/>
              <a:buChar char="•"/>
            </a:pPr>
            <a:r>
              <a:rPr lang="en-SG" altLang="en-US" sz="1300" dirty="0">
                <a:latin typeface="Open Sans" panose="020B0606030504020204" pitchFamily="34" charset="0"/>
                <a:ea typeface="Open Sans" panose="020B0606030504020204" pitchFamily="34" charset="0"/>
                <a:cs typeface="Open Sans" panose="020B0606030504020204" pitchFamily="34" charset="0"/>
              </a:rPr>
              <a:t>Describe how the product will be translated, including the potential translation pathway (e.g. spinoff, licensing, industry partnership)</a:t>
            </a:r>
          </a:p>
          <a:p>
            <a:pPr marL="285750" indent="-285750">
              <a:buFont typeface="Arial" panose="020B0604020202020204" pitchFamily="34" charset="0"/>
              <a:buChar char="•"/>
            </a:pPr>
            <a:endParaRPr lang="en-SG" altLang="en-US" sz="1300"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sz="1300" b="1" dirty="0">
                <a:latin typeface="Open Sans" panose="020B0606030504020204" pitchFamily="34" charset="0"/>
                <a:ea typeface="Open Sans" panose="020B0606030504020204" pitchFamily="34" charset="0"/>
                <a:cs typeface="Open Sans" panose="020B0606030504020204" pitchFamily="34" charset="0"/>
              </a:rPr>
              <a:t>Risk Factors: </a:t>
            </a:r>
          </a:p>
          <a:p>
            <a:pPr marL="742950" lvl="1" indent="-285750">
              <a:buFont typeface="Arial" panose="020B0604020202020204" pitchFamily="34" charset="0"/>
              <a:buChar char="•"/>
            </a:pPr>
            <a:r>
              <a:rPr lang="en-SG" altLang="en-US" sz="1300" dirty="0">
                <a:latin typeface="Open Sans" panose="020B0606030504020204" pitchFamily="34" charset="0"/>
                <a:ea typeface="Open Sans" panose="020B0606030504020204" pitchFamily="34" charset="0"/>
                <a:cs typeface="Open Sans" panose="020B0606030504020204" pitchFamily="34" charset="0"/>
              </a:rPr>
              <a:t>Highlight the risk factors for translation (e.g. technical and regulatory barriers, market uncertainty, and implementation risk) </a:t>
            </a:r>
          </a:p>
          <a:p>
            <a:pPr marL="742950" lvl="1" indent="-285750">
              <a:buFont typeface="Arial" panose="020B0604020202020204" pitchFamily="34" charset="0"/>
              <a:buChar char="•"/>
            </a:pPr>
            <a:r>
              <a:rPr lang="en-SG" altLang="en-US" sz="1300" dirty="0">
                <a:latin typeface="Open Sans" panose="020B0606030504020204" pitchFamily="34" charset="0"/>
                <a:ea typeface="Open Sans" panose="020B0606030504020204" pitchFamily="34" charset="0"/>
                <a:cs typeface="Open Sans" panose="020B0606030504020204" pitchFamily="34" charset="0"/>
              </a:rPr>
              <a:t>What are the proposed steps to mitigate these risks?</a:t>
            </a:r>
          </a:p>
          <a:p>
            <a:pPr lvl="1"/>
            <a:endParaRPr lang="en-SG" altLang="en-US" sz="1300"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sz="1300" b="1" dirty="0">
                <a:latin typeface="Open Sans" panose="020B0606030504020204" pitchFamily="34" charset="0"/>
                <a:ea typeface="Open Sans" panose="020B0606030504020204" pitchFamily="34" charset="0"/>
                <a:cs typeface="Open Sans" panose="020B0606030504020204" pitchFamily="34" charset="0"/>
              </a:rPr>
              <a:t>Team</a:t>
            </a:r>
            <a:r>
              <a:rPr lang="en-SG" altLang="en-US" sz="1300" dirty="0">
                <a:latin typeface="Open Sans" panose="020B0606030504020204" pitchFamily="34" charset="0"/>
                <a:ea typeface="Open Sans" panose="020B0606030504020204" pitchFamily="34" charset="0"/>
                <a:cs typeface="Open Sans" panose="020B0606030504020204" pitchFamily="34" charset="0"/>
              </a:rPr>
              <a:t>: </a:t>
            </a:r>
          </a:p>
          <a:p>
            <a:pPr marL="742950" lvl="1" indent="-285750">
              <a:buFont typeface="Arial" panose="020B0604020202020204" pitchFamily="34" charset="0"/>
              <a:buChar char="•"/>
            </a:pPr>
            <a:r>
              <a:rPr lang="en-SG" altLang="en-US" sz="1300" dirty="0">
                <a:latin typeface="Open Sans" panose="020B0606030504020204" pitchFamily="34" charset="0"/>
                <a:ea typeface="Open Sans" panose="020B0606030504020204" pitchFamily="34" charset="0"/>
                <a:cs typeface="Open Sans" panose="020B0606030504020204" pitchFamily="34" charset="0"/>
              </a:rPr>
              <a:t>What are the competencies of the team, and how do they contribute to the objectives?</a:t>
            </a:r>
          </a:p>
          <a:p>
            <a:pPr marL="742950" lvl="1" indent="-285750">
              <a:buFont typeface="Arial" panose="020B0604020202020204" pitchFamily="34" charset="0"/>
              <a:buChar char="•"/>
            </a:pPr>
            <a:r>
              <a:rPr lang="en-SG" altLang="en-US" sz="1300" dirty="0">
                <a:latin typeface="Open Sans" panose="020B0606030504020204" pitchFamily="34" charset="0"/>
                <a:ea typeface="Open Sans" panose="020B0606030504020204" pitchFamily="34" charset="0"/>
                <a:cs typeface="Open Sans" panose="020B0606030504020204" pitchFamily="34" charset="0"/>
              </a:rPr>
              <a:t>For a spinoff, elaborate on the experience and track record of the newco team</a:t>
            </a:r>
          </a:p>
          <a:p>
            <a:pPr marL="742950" lvl="1" indent="-285750">
              <a:buFont typeface="Arial" panose="020B0604020202020204" pitchFamily="34" charset="0"/>
              <a:buChar char="•"/>
            </a:pPr>
            <a:endParaRPr lang="en-SG" altLang="en-US" sz="1300"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sz="1300" b="1" dirty="0">
                <a:latin typeface="Open Sans" panose="020B0606030504020204" pitchFamily="34" charset="0"/>
                <a:ea typeface="Open Sans" panose="020B0606030504020204" pitchFamily="34" charset="0"/>
                <a:cs typeface="Open Sans" panose="020B0606030504020204" pitchFamily="34" charset="0"/>
              </a:rPr>
              <a:t>Potential Investors or Partners: </a:t>
            </a:r>
          </a:p>
          <a:p>
            <a:pPr marL="742950" lvl="1" indent="-285750">
              <a:buFont typeface="Arial" panose="020B0604020202020204" pitchFamily="34" charset="0"/>
              <a:buChar char="•"/>
            </a:pPr>
            <a:r>
              <a:rPr lang="en-SG" altLang="en-US" sz="1300" dirty="0">
                <a:latin typeface="Open Sans" panose="020B0606030504020204" pitchFamily="34" charset="0"/>
                <a:ea typeface="Open Sans" panose="020B0606030504020204" pitchFamily="34" charset="0"/>
                <a:cs typeface="Open Sans" panose="020B0606030504020204" pitchFamily="34" charset="0"/>
              </a:rPr>
              <a:t>Who are the potential investors or partners?</a:t>
            </a:r>
          </a:p>
          <a:p>
            <a:pPr marL="742950" lvl="1" indent="-285750">
              <a:buFont typeface="Arial" panose="020B0604020202020204" pitchFamily="34" charset="0"/>
              <a:buChar char="•"/>
            </a:pPr>
            <a:r>
              <a:rPr lang="en-SG" altLang="en-US" sz="1300" dirty="0">
                <a:latin typeface="Open Sans" panose="020B0606030504020204" pitchFamily="34" charset="0"/>
                <a:ea typeface="Open Sans" panose="020B0606030504020204" pitchFamily="34" charset="0"/>
                <a:cs typeface="Open Sans" panose="020B0606030504020204" pitchFamily="34" charset="0"/>
              </a:rPr>
              <a:t>Has the team spoken to potential investors or pharma partners?</a:t>
            </a:r>
          </a:p>
          <a:p>
            <a:pPr marL="742950" lvl="1" indent="-285750">
              <a:buFont typeface="Arial" panose="020B0604020202020204" pitchFamily="34" charset="0"/>
              <a:buChar char="•"/>
            </a:pPr>
            <a:endParaRPr lang="en-SG" altLang="en-US" sz="1300"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sz="1300" b="1" dirty="0">
                <a:latin typeface="Open Sans" panose="020B0606030504020204" pitchFamily="34" charset="0"/>
                <a:ea typeface="Open Sans" panose="020B0606030504020204" pitchFamily="34" charset="0"/>
                <a:cs typeface="Open Sans" panose="020B0606030504020204" pitchFamily="34" charset="0"/>
              </a:rPr>
              <a:t>What are the Key Questions to Address for Translation?</a:t>
            </a:r>
          </a:p>
          <a:p>
            <a:pPr marL="742950" lvl="1" indent="-285750">
              <a:buFont typeface="Arial" panose="020B0604020202020204" pitchFamily="34" charset="0"/>
              <a:buChar char="•"/>
            </a:pPr>
            <a:r>
              <a:rPr lang="en-SG" altLang="en-US" sz="1300" dirty="0">
                <a:latin typeface="Open Sans" panose="020B0606030504020204" pitchFamily="34" charset="0"/>
                <a:ea typeface="Open Sans" panose="020B0606030504020204" pitchFamily="34" charset="0"/>
                <a:cs typeface="Open Sans" panose="020B0606030504020204" pitchFamily="34" charset="0"/>
              </a:rPr>
              <a:t>What do you think would be required to bring the project towards translation (i.e. towards a spinoff, licensing, or partnering)? For e.g.</a:t>
            </a:r>
          </a:p>
          <a:p>
            <a:pPr marL="1200150" lvl="2" indent="-285750">
              <a:buFont typeface="Arial" panose="020B0604020202020204" pitchFamily="34" charset="0"/>
              <a:buChar char="•"/>
            </a:pPr>
            <a:r>
              <a:rPr lang="en-SG" altLang="en-US" sz="1300" dirty="0">
                <a:latin typeface="Open Sans" panose="020B0606030504020204" pitchFamily="34" charset="0"/>
                <a:ea typeface="Open Sans" panose="020B0606030504020204" pitchFamily="34" charset="0"/>
                <a:cs typeface="Open Sans" panose="020B0606030504020204" pitchFamily="34" charset="0"/>
              </a:rPr>
              <a:t>At what point in the development stage would the technology be ready for translation?</a:t>
            </a:r>
          </a:p>
          <a:p>
            <a:pPr marL="1200150" lvl="2" indent="-285750">
              <a:buFont typeface="Arial" panose="020B0604020202020204" pitchFamily="34" charset="0"/>
              <a:buChar char="•"/>
            </a:pPr>
            <a:r>
              <a:rPr lang="en-SG" altLang="en-US" sz="1300" dirty="0">
                <a:latin typeface="Open Sans" panose="020B0606030504020204" pitchFamily="34" charset="0"/>
                <a:ea typeface="Open Sans" panose="020B0606030504020204" pitchFamily="34" charset="0"/>
                <a:cs typeface="Open Sans" panose="020B0606030504020204" pitchFamily="34" charset="0"/>
              </a:rPr>
              <a:t>What are the key datapoints that would be needed by potential investors?</a:t>
            </a:r>
          </a:p>
          <a:p>
            <a:pPr marL="1200150" lvl="2" indent="-285750">
              <a:buFont typeface="Arial" panose="020B0604020202020204" pitchFamily="34" charset="0"/>
              <a:buChar char="•"/>
            </a:pPr>
            <a:r>
              <a:rPr lang="en-SG" altLang="en-US" sz="1300" dirty="0">
                <a:latin typeface="Open Sans" panose="020B0606030504020204" pitchFamily="34" charset="0"/>
                <a:ea typeface="Open Sans" panose="020B0606030504020204" pitchFamily="34" charset="0"/>
                <a:cs typeface="Open Sans" panose="020B0606030504020204" pitchFamily="34" charset="0"/>
              </a:rPr>
              <a:t>Does these proposed datapoints address the proposed TPP and differentiation strategy?</a:t>
            </a:r>
          </a:p>
          <a:p>
            <a:pPr marL="1200150" lvl="2" indent="-285750">
              <a:buFont typeface="Arial" panose="020B0604020202020204" pitchFamily="34" charset="0"/>
              <a:buChar char="•"/>
            </a:pPr>
            <a:r>
              <a:rPr lang="en-SG" altLang="en-US" sz="1300" dirty="0">
                <a:latin typeface="Open Sans" panose="020B0606030504020204" pitchFamily="34" charset="0"/>
                <a:ea typeface="Open Sans" panose="020B0606030504020204" pitchFamily="34" charset="0"/>
                <a:cs typeface="Open Sans" panose="020B0606030504020204" pitchFamily="34" charset="0"/>
              </a:rPr>
              <a:t>What are the uncertainties to address?</a:t>
            </a:r>
          </a:p>
          <a:p>
            <a:pPr marL="285750" indent="-285750">
              <a:buFont typeface="Arial" panose="020B0604020202020204" pitchFamily="34" charset="0"/>
              <a:buChar char="•"/>
            </a:pPr>
            <a:endParaRPr lang="en-SG" altLang="en-US" sz="1300" b="1"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sz="1300" b="1" dirty="0">
                <a:latin typeface="Open Sans" panose="020B0606030504020204" pitchFamily="34" charset="0"/>
                <a:ea typeface="Open Sans" panose="020B0606030504020204" pitchFamily="34" charset="0"/>
                <a:cs typeface="Open Sans" panose="020B0606030504020204" pitchFamily="34" charset="0"/>
              </a:rPr>
              <a:t>Value Inflection Points</a:t>
            </a:r>
            <a:r>
              <a:rPr lang="en-SG" altLang="en-US" sz="1300" b="1" baseline="30000" dirty="0">
                <a:latin typeface="Open Sans" panose="020B0606030504020204" pitchFamily="34" charset="0"/>
                <a:ea typeface="Open Sans" panose="020B0606030504020204" pitchFamily="34" charset="0"/>
                <a:cs typeface="Open Sans" panose="020B0606030504020204" pitchFamily="34" charset="0"/>
              </a:rPr>
              <a:t>1</a:t>
            </a:r>
            <a:r>
              <a:rPr lang="en-SG" altLang="en-US" sz="1300" dirty="0">
                <a:latin typeface="Open Sans" panose="020B0606030504020204" pitchFamily="34" charset="0"/>
                <a:ea typeface="Open Sans" panose="020B0606030504020204" pitchFamily="34" charset="0"/>
                <a:cs typeface="Open Sans" panose="020B0606030504020204" pitchFamily="34" charset="0"/>
              </a:rPr>
              <a:t>: </a:t>
            </a:r>
          </a:p>
          <a:p>
            <a:pPr marL="742950" lvl="1" indent="-285750">
              <a:buFont typeface="Arial" panose="020B0604020202020204" pitchFamily="34" charset="0"/>
              <a:buChar char="•"/>
            </a:pPr>
            <a:r>
              <a:rPr lang="en-SG" altLang="en-US" sz="1300" dirty="0">
                <a:latin typeface="Open Sans" panose="020B0606030504020204" pitchFamily="34" charset="0"/>
                <a:ea typeface="Open Sans" panose="020B0606030504020204" pitchFamily="34" charset="0"/>
                <a:cs typeface="Open Sans" panose="020B0606030504020204" pitchFamily="34" charset="0"/>
              </a:rPr>
              <a:t>What are the value inflection points along the translation pathway that would help demonstrate progress and/or reduce uncertainty? (e.g. achieving in vitro, in vivo, and/or clinical proof of concept)</a:t>
            </a:r>
          </a:p>
        </p:txBody>
      </p:sp>
      <p:sp>
        <p:nvSpPr>
          <p:cNvPr id="6" name="TextBox 5">
            <a:extLst>
              <a:ext uri="{FF2B5EF4-FFF2-40B4-BE49-F238E27FC236}">
                <a16:creationId xmlns:a16="http://schemas.microsoft.com/office/drawing/2014/main" id="{97DFC4E4-B195-DE11-8B52-0F9E8ACB23FC}"/>
              </a:ext>
            </a:extLst>
          </p:cNvPr>
          <p:cNvSpPr txBox="1"/>
          <p:nvPr/>
        </p:nvSpPr>
        <p:spPr>
          <a:xfrm>
            <a:off x="6997700" y="6429316"/>
            <a:ext cx="4200970" cy="400110"/>
          </a:xfrm>
          <a:prstGeom prst="rect">
            <a:avLst/>
          </a:prstGeom>
          <a:noFill/>
        </p:spPr>
        <p:txBody>
          <a:bodyPr wrap="square">
            <a:spAutoFit/>
          </a:bodyPr>
          <a:lstStyle/>
          <a:p>
            <a:r>
              <a:rPr lang="en-SG" sz="1000" baseline="30000" dirty="0">
                <a:latin typeface="Open Sans" panose="020B0606030504020204" pitchFamily="34" charset="0"/>
                <a:ea typeface="Open Sans" panose="020B0606030504020204" pitchFamily="34" charset="0"/>
                <a:cs typeface="Open Sans" panose="020B0606030504020204" pitchFamily="34" charset="0"/>
              </a:rPr>
              <a:t>1</a:t>
            </a:r>
            <a:r>
              <a:rPr lang="en-SG" sz="1000" dirty="0">
                <a:latin typeface="Open Sans" panose="020B0606030504020204" pitchFamily="34" charset="0"/>
                <a:ea typeface="Open Sans" panose="020B0606030504020204" pitchFamily="34" charset="0"/>
                <a:cs typeface="Open Sans" panose="020B0606030504020204" pitchFamily="34" charset="0"/>
              </a:rPr>
              <a:t>A value inflection point is a milestone that substantially increases the valuation of your asset or platform once you have reached it.</a:t>
            </a:r>
          </a:p>
        </p:txBody>
      </p:sp>
    </p:spTree>
    <p:extLst>
      <p:ext uri="{BB962C8B-B14F-4D97-AF65-F5344CB8AC3E}">
        <p14:creationId xmlns:p14="http://schemas.microsoft.com/office/powerpoint/2010/main" val="1460172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8E9F70B-1253-EDEE-B3CD-232EA19DE25C}"/>
              </a:ext>
            </a:extLst>
          </p:cNvPr>
          <p:cNvSpPr>
            <a:spLocks noGrp="1"/>
          </p:cNvSpPr>
          <p:nvPr>
            <p:ph type="body" sz="quarter" idx="10"/>
          </p:nvPr>
        </p:nvSpPr>
        <p:spPr/>
        <p:txBody>
          <a:bodyPr/>
          <a:lstStyle/>
          <a:p>
            <a:pPr algn="ctr"/>
            <a:r>
              <a:rPr lang="en-SG" sz="2400" dirty="0">
                <a:solidFill>
                  <a:schemeClr val="bg1"/>
                </a:solidFill>
              </a:rPr>
              <a:t>Pitch Deck Guiding Questions (Please keep to 10 slides limit)</a:t>
            </a:r>
          </a:p>
        </p:txBody>
      </p:sp>
      <p:sp>
        <p:nvSpPr>
          <p:cNvPr id="2" name="TextBox 1">
            <a:extLst>
              <a:ext uri="{FF2B5EF4-FFF2-40B4-BE49-F238E27FC236}">
                <a16:creationId xmlns:a16="http://schemas.microsoft.com/office/drawing/2014/main" id="{3D271F89-27A9-B4FC-86DF-0610441E880B}"/>
              </a:ext>
            </a:extLst>
          </p:cNvPr>
          <p:cNvSpPr txBox="1"/>
          <p:nvPr/>
        </p:nvSpPr>
        <p:spPr>
          <a:xfrm>
            <a:off x="78930" y="521294"/>
            <a:ext cx="11798300" cy="338554"/>
          </a:xfrm>
          <a:prstGeom prst="rect">
            <a:avLst/>
          </a:prstGeom>
          <a:noFill/>
        </p:spPr>
        <p:txBody>
          <a:bodyPr wrap="square">
            <a:spAutoFit/>
          </a:bodyPr>
          <a:lstStyle/>
          <a:p>
            <a:pPr algn="ctr"/>
            <a:r>
              <a:rPr lang="en-SG" sz="1600" i="1" dirty="0">
                <a:latin typeface="Open Sans" panose="020B0606030504020204" pitchFamily="34" charset="0"/>
                <a:ea typeface="Open Sans" panose="020B0606030504020204" pitchFamily="34" charset="0"/>
                <a:cs typeface="Open Sans" panose="020B0606030504020204" pitchFamily="34" charset="0"/>
              </a:rPr>
              <a:t>Note: You may expand some sections beyond 1 slide, or combine 2 sections in the same slide.</a:t>
            </a:r>
          </a:p>
        </p:txBody>
      </p:sp>
      <p:sp>
        <p:nvSpPr>
          <p:cNvPr id="5" name="TextBox 4">
            <a:extLst>
              <a:ext uri="{FF2B5EF4-FFF2-40B4-BE49-F238E27FC236}">
                <a16:creationId xmlns:a16="http://schemas.microsoft.com/office/drawing/2014/main" id="{A5C9E9A6-6D06-E18A-ACA7-7B0B9E2450E6}"/>
              </a:ext>
            </a:extLst>
          </p:cNvPr>
          <p:cNvSpPr txBox="1"/>
          <p:nvPr/>
        </p:nvSpPr>
        <p:spPr>
          <a:xfrm>
            <a:off x="314770" y="1293927"/>
            <a:ext cx="11102530" cy="4247317"/>
          </a:xfrm>
          <a:prstGeom prst="rect">
            <a:avLst/>
          </a:prstGeom>
          <a:noFill/>
        </p:spPr>
        <p:txBody>
          <a:bodyPr wrap="square" rtlCol="0">
            <a:spAutoFit/>
          </a:bodyPr>
          <a:lstStyle/>
          <a:p>
            <a:r>
              <a:rPr lang="en-SG" altLang="en-US" b="1" u="sng" dirty="0">
                <a:latin typeface="Open Sans" panose="020B0606030504020204" pitchFamily="34" charset="0"/>
                <a:ea typeface="Open Sans" panose="020B0606030504020204" pitchFamily="34" charset="0"/>
                <a:cs typeface="Open Sans" panose="020B0606030504020204" pitchFamily="34" charset="0"/>
              </a:rPr>
              <a:t>Development Plan</a:t>
            </a:r>
          </a:p>
          <a:p>
            <a:endParaRPr lang="en-SG" altLang="en-US" b="1"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b="1" dirty="0">
                <a:latin typeface="Open Sans" panose="020B0606030504020204" pitchFamily="34" charset="0"/>
                <a:ea typeface="Open Sans" panose="020B0606030504020204" pitchFamily="34" charset="0"/>
                <a:cs typeface="Open Sans" panose="020B0606030504020204" pitchFamily="34" charset="0"/>
              </a:rPr>
              <a:t>Proposed STDR Work:</a:t>
            </a:r>
            <a:endParaRPr lang="en-SG" altLang="en-US" dirty="0">
              <a:latin typeface="Open Sans" panose="020B0606030504020204" pitchFamily="34" charset="0"/>
              <a:ea typeface="Open Sans" panose="020B0606030504020204" pitchFamily="34" charset="0"/>
              <a:cs typeface="Open Sans" panose="020B0606030504020204" pitchFamily="34" charset="0"/>
            </a:endParaRPr>
          </a:p>
          <a:p>
            <a:pPr marL="742950" lvl="1" indent="-28575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Describe the goals and objectives for this proposal, broken down into key milestones with </a:t>
            </a:r>
            <a:r>
              <a:rPr lang="en-SG" altLang="en-US" b="1" u="sng" dirty="0">
                <a:latin typeface="Open Sans" panose="020B0606030504020204" pitchFamily="34" charset="0"/>
                <a:ea typeface="Open Sans" panose="020B0606030504020204" pitchFamily="34" charset="0"/>
                <a:cs typeface="Open Sans" panose="020B0606030504020204" pitchFamily="34" charset="0"/>
              </a:rPr>
              <a:t>measurable</a:t>
            </a:r>
            <a:r>
              <a:rPr lang="en-SG" altLang="en-US" dirty="0">
                <a:latin typeface="Open Sans" panose="020B0606030504020204" pitchFamily="34" charset="0"/>
                <a:ea typeface="Open Sans" panose="020B0606030504020204" pitchFamily="34" charset="0"/>
                <a:cs typeface="Open Sans" panose="020B0606030504020204" pitchFamily="34" charset="0"/>
              </a:rPr>
              <a:t> go/no-go points</a:t>
            </a:r>
          </a:p>
          <a:p>
            <a:pPr marL="742950" lvl="1" indent="-28575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Describe how these milestones will lead the project towards the value inflection points and one step closer towards translation</a:t>
            </a:r>
          </a:p>
          <a:p>
            <a:pPr marL="742950" lvl="1" indent="-285750">
              <a:buFont typeface="Arial" panose="020B0604020202020204" pitchFamily="34" charset="0"/>
              <a:buChar char="•"/>
            </a:pPr>
            <a:r>
              <a:rPr lang="en-SG" altLang="en-US" i="1" dirty="0">
                <a:latin typeface="Open Sans" panose="020B0606030504020204" pitchFamily="34" charset="0"/>
                <a:ea typeface="Open Sans" panose="020B0606030504020204" pitchFamily="34" charset="0"/>
                <a:cs typeface="Open Sans" panose="020B0606030504020204" pitchFamily="34" charset="0"/>
              </a:rPr>
              <a:t>[Note: The detailed project plan should be in the writeup]</a:t>
            </a:r>
          </a:p>
          <a:p>
            <a:pPr marL="285750" indent="-285750">
              <a:buFont typeface="Arial" panose="020B0604020202020204" pitchFamily="34" charset="0"/>
              <a:buChar char="•"/>
            </a:pPr>
            <a:endParaRPr lang="en-SG" altLang="en-US" b="1"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b="1" dirty="0">
                <a:latin typeface="Open Sans" panose="020B0606030504020204" pitchFamily="34" charset="0"/>
                <a:ea typeface="Open Sans" panose="020B0606030504020204" pitchFamily="34" charset="0"/>
                <a:cs typeface="Open Sans" panose="020B0606030504020204" pitchFamily="34" charset="0"/>
              </a:rPr>
              <a:t>STDR Budget Breakdown:</a:t>
            </a:r>
            <a:endParaRPr lang="en-SG" altLang="en-US" dirty="0">
              <a:latin typeface="Open Sans" panose="020B0606030504020204" pitchFamily="34" charset="0"/>
              <a:ea typeface="Open Sans" panose="020B0606030504020204" pitchFamily="34" charset="0"/>
              <a:cs typeface="Open Sans" panose="020B0606030504020204" pitchFamily="34" charset="0"/>
            </a:endParaRPr>
          </a:p>
          <a:p>
            <a:pPr marL="742950" lvl="1" indent="-28575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This should be broken down by milestones as much as possible. </a:t>
            </a:r>
          </a:p>
          <a:p>
            <a:pPr marL="742950" lvl="1" indent="-285750">
              <a:buFont typeface="Arial" panose="020B0604020202020204" pitchFamily="34" charset="0"/>
              <a:buChar char="•"/>
            </a:pPr>
            <a:endParaRPr lang="en-SG" altLang="en-US"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b="1" dirty="0">
                <a:latin typeface="Open Sans" panose="020B0606030504020204" pitchFamily="34" charset="0"/>
                <a:ea typeface="Open Sans" panose="020B0606030504020204" pitchFamily="34" charset="0"/>
                <a:cs typeface="Open Sans" panose="020B0606030504020204" pitchFamily="34" charset="0"/>
              </a:rPr>
              <a:t>Long-Term Development Timeline</a:t>
            </a:r>
            <a:r>
              <a:rPr lang="en-SG" altLang="en-US" dirty="0">
                <a:latin typeface="Open Sans" panose="020B0606030504020204" pitchFamily="34" charset="0"/>
                <a:ea typeface="Open Sans" panose="020B0606030504020204" pitchFamily="34" charset="0"/>
                <a:cs typeface="Open Sans" panose="020B0606030504020204" pitchFamily="34" charset="0"/>
              </a:rPr>
              <a:t>: </a:t>
            </a:r>
          </a:p>
          <a:p>
            <a:pPr marL="742950" lvl="1" indent="-28575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What is the proposed timeline, including beyond STDR, on achieving key value inflection points?</a:t>
            </a:r>
          </a:p>
          <a:p>
            <a:pPr marL="742950" lvl="1" indent="-28575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This should be summarised in a Gantt chart, starting from the proposed STDR work.</a:t>
            </a:r>
          </a:p>
        </p:txBody>
      </p:sp>
    </p:spTree>
    <p:extLst>
      <p:ext uri="{BB962C8B-B14F-4D97-AF65-F5344CB8AC3E}">
        <p14:creationId xmlns:p14="http://schemas.microsoft.com/office/powerpoint/2010/main" val="19925907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1714500"/>
            <a:ext cx="12191999" cy="3429000"/>
          </a:xfrm>
          <a:prstGeom prst="rect">
            <a:avLst/>
          </a:prstGeom>
          <a:solidFill>
            <a:srgbClr val="002F8A"/>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r>
              <a:rPr lang="en-SG" sz="3500" dirty="0">
                <a:solidFill>
                  <a:schemeClr val="bg1"/>
                </a:solidFill>
              </a:rPr>
              <a:t>Annex – Additional Slides</a:t>
            </a:r>
          </a:p>
          <a:p>
            <a:pPr algn="ctr"/>
            <a:r>
              <a:rPr lang="en-SG" sz="3600" dirty="0">
                <a:solidFill>
                  <a:schemeClr val="bg1"/>
                </a:solidFill>
              </a:rPr>
              <a:t>(Please keep to 10 slides limit)</a:t>
            </a:r>
          </a:p>
          <a:p>
            <a:pPr algn="ctr"/>
            <a:endParaRPr lang="en-SG" sz="3500" dirty="0">
              <a:solidFill>
                <a:schemeClr val="bg1"/>
              </a:solidFill>
            </a:endParaRPr>
          </a:p>
        </p:txBody>
      </p:sp>
    </p:spTree>
    <p:extLst>
      <p:ext uri="{BB962C8B-B14F-4D97-AF65-F5344CB8AC3E}">
        <p14:creationId xmlns:p14="http://schemas.microsoft.com/office/powerpoint/2010/main" val="40264150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1999" cy="521294"/>
          </a:xfrm>
          <a:prstGeom prst="rect">
            <a:avLst/>
          </a:prstGeom>
          <a:solidFill>
            <a:srgbClr val="002F8A"/>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r>
              <a:rPr lang="en-SG" sz="2400" dirty="0">
                <a:solidFill>
                  <a:schemeClr val="bg1"/>
                </a:solidFill>
              </a:rPr>
              <a:t>Annex</a:t>
            </a:r>
          </a:p>
        </p:txBody>
      </p:sp>
      <p:sp>
        <p:nvSpPr>
          <p:cNvPr id="3" name="TextBox 2"/>
          <p:cNvSpPr txBox="1"/>
          <p:nvPr/>
        </p:nvSpPr>
        <p:spPr>
          <a:xfrm>
            <a:off x="314770" y="931491"/>
            <a:ext cx="11562460" cy="369332"/>
          </a:xfrm>
          <a:prstGeom prst="rect">
            <a:avLst/>
          </a:prstGeom>
          <a:noFill/>
        </p:spPr>
        <p:txBody>
          <a:bodyPr wrap="square" rtlCol="0">
            <a:spAutoFit/>
          </a:bodyPr>
          <a:lstStyle/>
          <a:p>
            <a:pPr marL="285750" indent="-285750">
              <a:buFont typeface="Arial" panose="020B0604020202020204" pitchFamily="34" charset="0"/>
              <a:buChar char="•"/>
            </a:pPr>
            <a:r>
              <a:rPr lang="en-SG"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Optional – For drawer slides</a:t>
            </a:r>
          </a:p>
        </p:txBody>
      </p:sp>
      <p:sp>
        <p:nvSpPr>
          <p:cNvPr id="17" name="Rectangle 7">
            <a:extLst>
              <a:ext uri="{FF2B5EF4-FFF2-40B4-BE49-F238E27FC236}">
                <a16:creationId xmlns:a16="http://schemas.microsoft.com/office/drawing/2014/main" id="{E887CCF5-04D6-4D09-A74B-DD2DD8A53C4B}"/>
              </a:ext>
            </a:extLst>
          </p:cNvPr>
          <p:cNvSpPr>
            <a:spLocks noChangeArrowheads="1"/>
          </p:cNvSpPr>
          <p:nvPr/>
        </p:nvSpPr>
        <p:spPr bwMode="auto">
          <a:xfrm>
            <a:off x="4701407" y="313188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5339684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1999" cy="521294"/>
          </a:xfrm>
          <a:prstGeom prst="rect">
            <a:avLst/>
          </a:prstGeom>
          <a:solidFill>
            <a:schemeClr val="accent2">
              <a:lumMod val="50000"/>
            </a:schemeClr>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r>
              <a:rPr lang="en-SG" sz="2400" dirty="0">
                <a:solidFill>
                  <a:schemeClr val="bg1"/>
                </a:solidFill>
              </a:rPr>
              <a:t>Instructions </a:t>
            </a:r>
            <a:r>
              <a:rPr lang="en-SG" sz="2400">
                <a:solidFill>
                  <a:schemeClr val="bg1"/>
                </a:solidFill>
              </a:rPr>
              <a:t>to Applicants [2]</a:t>
            </a:r>
            <a:endParaRPr lang="en-SG" sz="2400" dirty="0">
              <a:solidFill>
                <a:schemeClr val="bg1"/>
              </a:solidFill>
            </a:endParaRPr>
          </a:p>
        </p:txBody>
      </p:sp>
      <p:sp>
        <p:nvSpPr>
          <p:cNvPr id="2" name="TextBox 1"/>
          <p:cNvSpPr txBox="1"/>
          <p:nvPr/>
        </p:nvSpPr>
        <p:spPr>
          <a:xfrm>
            <a:off x="400495" y="751344"/>
            <a:ext cx="11537505" cy="4247317"/>
          </a:xfrm>
          <a:prstGeom prst="rect">
            <a:avLst/>
          </a:prstGeom>
          <a:noFill/>
        </p:spPr>
        <p:txBody>
          <a:bodyPr wrap="square" rtlCol="0">
            <a:spAutoFit/>
          </a:bodyPr>
          <a:lstStyle/>
          <a:p>
            <a:r>
              <a:rPr lang="en-US" altLang="en-US" b="1" u="sng" dirty="0">
                <a:latin typeface="Open Sans" panose="020B0606030504020204" pitchFamily="34" charset="0"/>
                <a:ea typeface="Open Sans" panose="020B0606030504020204" pitchFamily="34" charset="0"/>
                <a:cs typeface="Open Sans" panose="020B0606030504020204" pitchFamily="34" charset="0"/>
              </a:rPr>
              <a:t>Pitch deck template</a:t>
            </a:r>
          </a:p>
          <a:p>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Please ensure that your presentation deck has </a:t>
            </a:r>
            <a:r>
              <a:rPr lang="en-US" altLang="en-US" b="1" dirty="0">
                <a:latin typeface="Open Sans" panose="020B0606030504020204" pitchFamily="34" charset="0"/>
                <a:ea typeface="Open Sans" panose="020B0606030504020204" pitchFamily="34" charset="0"/>
                <a:cs typeface="Open Sans" panose="020B0606030504020204" pitchFamily="34" charset="0"/>
              </a:rPr>
              <a:t>no more than </a:t>
            </a:r>
            <a:r>
              <a:rPr lang="en-US" altLang="en-US" b="1" u="sng" dirty="0">
                <a:latin typeface="Open Sans" panose="020B0606030504020204" pitchFamily="34" charset="0"/>
                <a:ea typeface="Open Sans" panose="020B0606030504020204" pitchFamily="34" charset="0"/>
                <a:cs typeface="Open Sans" panose="020B0606030504020204" pitchFamily="34" charset="0"/>
              </a:rPr>
              <a:t>10 slides</a:t>
            </a:r>
            <a:r>
              <a:rPr lang="en-US" altLang="en-US" dirty="0">
                <a:latin typeface="Open Sans" panose="020B0606030504020204" pitchFamily="34" charset="0"/>
                <a:ea typeface="Open Sans" panose="020B0606030504020204" pitchFamily="34" charset="0"/>
                <a:cs typeface="Open Sans" panose="020B0606030504020204" pitchFamily="34" charset="0"/>
              </a:rPr>
              <a:t> (excluding cover slides, acknowledgements and annex). Annex should not have more than 10 slides.</a:t>
            </a:r>
          </a:p>
          <a:p>
            <a:pPr marL="285750" indent="-285750">
              <a:buFont typeface="Arial" panose="020B0604020202020204" pitchFamily="34" charset="0"/>
              <a:buChar char="•"/>
            </a:pPr>
            <a:endParaRPr lang="en-US" altLang="en-US" dirty="0">
              <a:solidFill>
                <a:srgbClr val="FF0000"/>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The questions in this template are to guide applicants in addressing key points that will help in the STDR Expert Review Panel’s evaluation of the programme.</a:t>
            </a:r>
          </a:p>
          <a:p>
            <a:pPr marL="285750" indent="-285750">
              <a:buFont typeface="Arial" panose="020B0604020202020204" pitchFamily="34" charset="0"/>
              <a:buChar char="•"/>
            </a:pPr>
            <a:endParaRPr lang="en-US" altLang="en-US" b="1" u="sng"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Please answer translation-related questions (i.e. freedom-to-operate in slide 13, and translation strategy in slide 14), to the best of your ability, depending on the stage of development of your programme. </a:t>
            </a:r>
          </a:p>
          <a:p>
            <a:pPr marL="285750" indent="-285750">
              <a:buFont typeface="Arial" panose="020B0604020202020204" pitchFamily="34" charset="0"/>
              <a:buChar char="•"/>
            </a:pPr>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Applicants are encouraged to approach their Innovation &amp; Enterprise Office (IEO) for advice/help if necessary.</a:t>
            </a:r>
          </a:p>
          <a:p>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You may use your own slide design/templates, as long as the minimum font size is 14.</a:t>
            </a:r>
          </a:p>
        </p:txBody>
      </p:sp>
    </p:spTree>
    <p:extLst>
      <p:ext uri="{BB962C8B-B14F-4D97-AF65-F5344CB8AC3E}">
        <p14:creationId xmlns:p14="http://schemas.microsoft.com/office/powerpoint/2010/main" val="21626978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EA6C4FE-F848-7793-989E-6F1EEB9E9E36}"/>
              </a:ext>
            </a:extLst>
          </p:cNvPr>
          <p:cNvSpPr>
            <a:spLocks noGrp="1"/>
          </p:cNvSpPr>
          <p:nvPr>
            <p:ph type="body" sz="quarter" idx="10"/>
          </p:nvPr>
        </p:nvSpPr>
        <p:spPr/>
        <p:txBody>
          <a:bodyPr/>
          <a:lstStyle/>
          <a:p>
            <a:r>
              <a:rPr lang="en-US" dirty="0"/>
              <a:t>Project Summary for Single Asset Projects [Not part of pitch deck]</a:t>
            </a:r>
            <a:endParaRPr lang="en-SG" dirty="0"/>
          </a:p>
        </p:txBody>
      </p:sp>
      <p:graphicFrame>
        <p:nvGraphicFramePr>
          <p:cNvPr id="4" name="Table 3">
            <a:extLst>
              <a:ext uri="{FF2B5EF4-FFF2-40B4-BE49-F238E27FC236}">
                <a16:creationId xmlns:a16="http://schemas.microsoft.com/office/drawing/2014/main" id="{4955B318-369B-7774-CBC0-B1B0C51DEFD4}"/>
              </a:ext>
            </a:extLst>
          </p:cNvPr>
          <p:cNvGraphicFramePr>
            <a:graphicFrameLocks noGrp="1"/>
          </p:cNvGraphicFramePr>
          <p:nvPr>
            <p:extLst>
              <p:ext uri="{D42A27DB-BD31-4B8C-83A1-F6EECF244321}">
                <p14:modId xmlns:p14="http://schemas.microsoft.com/office/powerpoint/2010/main" val="2811678912"/>
              </p:ext>
            </p:extLst>
          </p:nvPr>
        </p:nvGraphicFramePr>
        <p:xfrm>
          <a:off x="216969" y="1279027"/>
          <a:ext cx="11693468" cy="2059308"/>
        </p:xfrm>
        <a:graphic>
          <a:graphicData uri="http://schemas.openxmlformats.org/drawingml/2006/table">
            <a:tbl>
              <a:tblPr firstRow="1" firstCol="1" bandRow="1"/>
              <a:tblGrid>
                <a:gridCol w="4476951">
                  <a:extLst>
                    <a:ext uri="{9D8B030D-6E8A-4147-A177-3AD203B41FA5}">
                      <a16:colId xmlns:a16="http://schemas.microsoft.com/office/drawing/2014/main" val="87171267"/>
                    </a:ext>
                  </a:extLst>
                </a:gridCol>
                <a:gridCol w="7216517">
                  <a:extLst>
                    <a:ext uri="{9D8B030D-6E8A-4147-A177-3AD203B41FA5}">
                      <a16:colId xmlns:a16="http://schemas.microsoft.com/office/drawing/2014/main" val="3500296363"/>
                    </a:ext>
                  </a:extLst>
                </a:gridCol>
              </a:tblGrid>
              <a:tr h="101607">
                <a:tc>
                  <a:txBody>
                    <a:bodyPr/>
                    <a:lstStyle/>
                    <a:p>
                      <a:pPr algn="l">
                        <a:lnSpc>
                          <a:spcPct val="115000"/>
                        </a:lnSpc>
                        <a:spcAft>
                          <a:spcPts val="0"/>
                        </a:spcAft>
                      </a:pPr>
                      <a:r>
                        <a:rPr lang="en-GB" sz="1400" b="1" dirty="0">
                          <a:effectLst/>
                          <a:latin typeface="Open Sans" panose="020B0606030504020204" pitchFamily="34" charset="0"/>
                          <a:ea typeface="Open Sans" panose="020B0606030504020204" pitchFamily="34" charset="0"/>
                          <a:cs typeface="Open Sans" panose="020B0606030504020204" pitchFamily="34" charset="0"/>
                        </a:rPr>
                        <a:t>Title</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US" sz="1400" b="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623527650"/>
                  </a:ext>
                </a:extLst>
              </a:tr>
              <a:tr h="0">
                <a:tc>
                  <a:txBody>
                    <a:bodyPr/>
                    <a:lstStyle/>
                    <a:p>
                      <a:pPr algn="l">
                        <a:lnSpc>
                          <a:spcPct val="115000"/>
                        </a:lnSpc>
                        <a:spcAft>
                          <a:spcPts val="0"/>
                        </a:spcAft>
                      </a:pPr>
                      <a:r>
                        <a:rPr lang="en-GB" sz="1400" b="1" dirty="0">
                          <a:effectLst/>
                          <a:latin typeface="Open Sans" panose="020B0606030504020204" pitchFamily="34" charset="0"/>
                          <a:ea typeface="Open Sans" panose="020B0606030504020204" pitchFamily="34" charset="0"/>
                          <a:cs typeface="Open Sans" panose="020B0606030504020204" pitchFamily="34" charset="0"/>
                        </a:rPr>
                        <a:t>Lead PI (Institute)</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143980542"/>
                  </a:ext>
                </a:extLst>
              </a:tr>
              <a:tr h="0">
                <a:tc>
                  <a:txBody>
                    <a:bodyPr/>
                    <a:lstStyle/>
                    <a:p>
                      <a:pPr algn="l">
                        <a:lnSpc>
                          <a:spcPct val="115000"/>
                        </a:lnSpc>
                        <a:spcAft>
                          <a:spcPts val="0"/>
                        </a:spcAft>
                      </a:pPr>
                      <a:r>
                        <a:rPr lang="en-US" sz="1400" b="1" dirty="0">
                          <a:effectLst/>
                          <a:latin typeface="Open Sans" panose="020B0606030504020204" pitchFamily="34" charset="0"/>
                          <a:ea typeface="Open Sans" panose="020B0606030504020204" pitchFamily="34" charset="0"/>
                          <a:cs typeface="Open Sans" panose="020B0606030504020204" pitchFamily="34" charset="0"/>
                        </a:rPr>
                        <a:t>Team members (Co-I, collaborators)</a:t>
                      </a:r>
                      <a:endParaRPr lang="en-SG" sz="1400" b="1"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649159584"/>
                  </a:ext>
                </a:extLst>
              </a:tr>
              <a:tr h="0">
                <a:tc>
                  <a:txBody>
                    <a:bodyPr/>
                    <a:lstStyle/>
                    <a:p>
                      <a:pPr algn="l">
                        <a:lnSpc>
                          <a:spcPct val="115000"/>
                        </a:lnSpc>
                        <a:spcAft>
                          <a:spcPts val="0"/>
                        </a:spcAft>
                      </a:pPr>
                      <a:r>
                        <a:rPr lang="en-US" sz="1400" b="1" dirty="0">
                          <a:effectLst/>
                          <a:latin typeface="Open Sans" panose="020B0606030504020204" pitchFamily="34" charset="0"/>
                          <a:ea typeface="Open Sans" panose="020B0606030504020204" pitchFamily="34" charset="0"/>
                          <a:cs typeface="Open Sans" panose="020B0606030504020204" pitchFamily="34" charset="0"/>
                        </a:rPr>
                        <a:t>Duration (within 2 years)</a:t>
                      </a:r>
                      <a:endParaRPr lang="en-SG" sz="1400" b="1"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583822793"/>
                  </a:ext>
                </a:extLst>
              </a:tr>
              <a:tr h="0">
                <a:tc>
                  <a:txBody>
                    <a:bodyPr/>
                    <a:lstStyle/>
                    <a:p>
                      <a:pPr algn="l">
                        <a:lnSpc>
                          <a:spcPct val="115000"/>
                        </a:lnSpc>
                        <a:spcAft>
                          <a:spcPts val="0"/>
                        </a:spcAft>
                      </a:pPr>
                      <a:r>
                        <a:rPr lang="en-US" sz="1400" b="1" dirty="0">
                          <a:effectLst/>
                          <a:latin typeface="Open Sans" panose="020B0606030504020204" pitchFamily="34" charset="0"/>
                          <a:ea typeface="Open Sans" panose="020B0606030504020204" pitchFamily="34" charset="0"/>
                          <a:cs typeface="Open Sans" panose="020B0606030504020204" pitchFamily="34" charset="0"/>
                        </a:rPr>
                        <a:t>Budget (broken down by phase, with indirect costs)</a:t>
                      </a: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052925833"/>
                  </a:ext>
                </a:extLst>
              </a:tr>
              <a:tr h="0">
                <a:tc>
                  <a:txBody>
                    <a:bodyPr/>
                    <a:lstStyle/>
                    <a:p>
                      <a:pPr marL="0" marR="0" lvl="0" indent="0" algn="l" defTabSz="1219170" rtl="0" eaLnBrk="1" fontAlgn="auto" latinLnBrk="0" hangingPunct="1">
                        <a:lnSpc>
                          <a:spcPct val="115000"/>
                        </a:lnSpc>
                        <a:spcBef>
                          <a:spcPts val="0"/>
                        </a:spcBef>
                        <a:spcAft>
                          <a:spcPts val="0"/>
                        </a:spcAft>
                        <a:buClrTx/>
                        <a:buSzTx/>
                        <a:buFontTx/>
                        <a:buNone/>
                        <a:tabLst/>
                        <a:defRPr/>
                      </a:pPr>
                      <a:r>
                        <a:rPr lang="en-SG" sz="14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Single Asset/Lead</a:t>
                      </a: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1219170" rtl="0" eaLnBrk="1" fontAlgn="auto" latinLnBrk="0" hangingPunct="1">
                        <a:lnSpc>
                          <a:spcPct val="115000"/>
                        </a:lnSpc>
                        <a:spcBef>
                          <a:spcPts val="0"/>
                        </a:spcBef>
                        <a:spcAft>
                          <a:spcPts val="0"/>
                        </a:spcAft>
                        <a:buClrTx/>
                        <a:buSzTx/>
                        <a:buFontTx/>
                        <a:buNone/>
                        <a:tabLst/>
                        <a:defRPr/>
                      </a:pPr>
                      <a:r>
                        <a:rPr lang="en-US" sz="1400" b="0" dirty="0" err="1">
                          <a:solidFill>
                            <a:schemeClr val="tx1"/>
                          </a:solidFill>
                          <a:effectLst/>
                          <a:latin typeface="Open Sans" panose="020B0606030504020204" pitchFamily="34" charset="0"/>
                          <a:ea typeface="Open Sans" panose="020B0606030504020204" pitchFamily="34" charset="0"/>
                          <a:cs typeface="Open Sans" panose="020B0606030504020204" pitchFamily="34" charset="0"/>
                        </a:rPr>
                        <a:t>E.g</a:t>
                      </a:r>
                      <a:r>
                        <a:rPr lang="en-US" sz="1400" b="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XX modality for targeting XX disease</a:t>
                      </a:r>
                      <a:endParaRPr lang="en-SG" sz="1400" b="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636603017"/>
                  </a:ext>
                </a:extLst>
              </a:tr>
            </a:tbl>
          </a:graphicData>
        </a:graphic>
      </p:graphicFrame>
      <p:graphicFrame>
        <p:nvGraphicFramePr>
          <p:cNvPr id="2" name="Table 1">
            <a:extLst>
              <a:ext uri="{FF2B5EF4-FFF2-40B4-BE49-F238E27FC236}">
                <a16:creationId xmlns:a16="http://schemas.microsoft.com/office/drawing/2014/main" id="{7F4177D0-8DE4-1532-1DC5-6E96A8BB8BEF}"/>
              </a:ext>
            </a:extLst>
          </p:cNvPr>
          <p:cNvGraphicFramePr>
            <a:graphicFrameLocks noGrp="1"/>
          </p:cNvGraphicFramePr>
          <p:nvPr>
            <p:extLst>
              <p:ext uri="{D42A27DB-BD31-4B8C-83A1-F6EECF244321}">
                <p14:modId xmlns:p14="http://schemas.microsoft.com/office/powerpoint/2010/main" val="231836776"/>
              </p:ext>
            </p:extLst>
          </p:nvPr>
        </p:nvGraphicFramePr>
        <p:xfrm>
          <a:off x="224693" y="3701956"/>
          <a:ext cx="11678019" cy="1395034"/>
        </p:xfrm>
        <a:graphic>
          <a:graphicData uri="http://schemas.openxmlformats.org/drawingml/2006/table">
            <a:tbl>
              <a:tblPr firstRow="1" firstCol="1" bandRow="1"/>
              <a:tblGrid>
                <a:gridCol w="3319891">
                  <a:extLst>
                    <a:ext uri="{9D8B030D-6E8A-4147-A177-3AD203B41FA5}">
                      <a16:colId xmlns:a16="http://schemas.microsoft.com/office/drawing/2014/main" val="3078060337"/>
                    </a:ext>
                  </a:extLst>
                </a:gridCol>
                <a:gridCol w="8358128">
                  <a:extLst>
                    <a:ext uri="{9D8B030D-6E8A-4147-A177-3AD203B41FA5}">
                      <a16:colId xmlns:a16="http://schemas.microsoft.com/office/drawing/2014/main" val="1411835690"/>
                    </a:ext>
                  </a:extLst>
                </a:gridCol>
              </a:tblGrid>
              <a:tr h="149636">
                <a:tc>
                  <a:txBody>
                    <a:bodyPr/>
                    <a:lstStyle/>
                    <a:p>
                      <a:pPr algn="l">
                        <a:lnSpc>
                          <a:spcPct val="115000"/>
                        </a:lnSpc>
                        <a:spcAft>
                          <a:spcPts val="0"/>
                        </a:spcAft>
                      </a:pPr>
                      <a:r>
                        <a:rPr lang="en-GB" sz="1400" b="1" dirty="0">
                          <a:effectLst/>
                          <a:latin typeface="Open Sans" panose="020B0606030504020204" pitchFamily="34" charset="0"/>
                          <a:ea typeface="Open Sans" panose="020B0606030504020204" pitchFamily="34" charset="0"/>
                          <a:cs typeface="Open Sans" panose="020B0606030504020204" pitchFamily="34" charset="0"/>
                        </a:rPr>
                        <a:t>Stage of Development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marL="0" marR="0" lvl="0" indent="0" algn="l" defTabSz="1219170" rtl="0" eaLnBrk="1" fontAlgn="auto" latinLnBrk="0" hangingPunct="1">
                        <a:lnSpc>
                          <a:spcPct val="115000"/>
                        </a:lnSpc>
                        <a:spcBef>
                          <a:spcPts val="0"/>
                        </a:spcBef>
                        <a:spcAft>
                          <a:spcPts val="0"/>
                        </a:spcAft>
                        <a:buClrTx/>
                        <a:buSzTx/>
                        <a:buFontTx/>
                        <a:buNone/>
                        <a:tabLst/>
                        <a:defRPr/>
                      </a:pPr>
                      <a:r>
                        <a:rPr lang="en-GB" sz="1400" b="0" dirty="0">
                          <a:solidFill>
                            <a:schemeClr val="bg1">
                              <a:lumMod val="50000"/>
                            </a:schemeClr>
                          </a:solidFill>
                          <a:effectLst/>
                          <a:latin typeface="Open Sans" panose="020B0606030504020204" pitchFamily="34" charset="0"/>
                          <a:ea typeface="Open Sans" panose="020B0606030504020204" pitchFamily="34" charset="0"/>
                          <a:cs typeface="Open Sans" panose="020B0606030504020204" pitchFamily="34" charset="0"/>
                        </a:rPr>
                        <a:t>[E.g. Target</a:t>
                      </a:r>
                      <a:r>
                        <a:rPr lang="en-GB" sz="1400" b="0" baseline="0" dirty="0">
                          <a:solidFill>
                            <a:schemeClr val="bg1">
                              <a:lumMod val="50000"/>
                            </a:schemeClr>
                          </a:solidFill>
                          <a:effectLst/>
                          <a:latin typeface="Open Sans" panose="020B0606030504020204" pitchFamily="34" charset="0"/>
                          <a:ea typeface="Open Sans" panose="020B0606030504020204" pitchFamily="34" charset="0"/>
                          <a:cs typeface="Open Sans" panose="020B0606030504020204" pitchFamily="34" charset="0"/>
                        </a:rPr>
                        <a:t> validation, Hit Generation, Hit-to-Lead, Lead Op, Preclinical, Others (pls specify)]</a:t>
                      </a:r>
                      <a:endParaRPr lang="en-SG" sz="1400" b="0" dirty="0">
                        <a:solidFill>
                          <a:schemeClr val="bg1">
                            <a:lumMod val="50000"/>
                          </a:schemeClr>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974626364"/>
                  </a:ext>
                </a:extLst>
              </a:tr>
              <a:tr h="149636">
                <a:tc>
                  <a:txBody>
                    <a:bodyPr/>
                    <a:lstStyle/>
                    <a:p>
                      <a:pPr algn="l">
                        <a:lnSpc>
                          <a:spcPct val="115000"/>
                        </a:lnSpc>
                        <a:spcAft>
                          <a:spcPts val="0"/>
                        </a:spcAft>
                      </a:pPr>
                      <a:r>
                        <a:rPr lang="en-GB" sz="1400" b="1" dirty="0">
                          <a:effectLst/>
                          <a:latin typeface="Open Sans" panose="020B0606030504020204" pitchFamily="34" charset="0"/>
                          <a:ea typeface="Open Sans" panose="020B0606030504020204" pitchFamily="34" charset="0"/>
                          <a:cs typeface="Open Sans" panose="020B0606030504020204" pitchFamily="34" charset="0"/>
                        </a:rPr>
                        <a:t>Primary Indication:</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207887991"/>
                  </a:ext>
                </a:extLst>
              </a:tr>
              <a:tr h="149636">
                <a:tc>
                  <a:txBody>
                    <a:bodyPr/>
                    <a:lstStyle/>
                    <a:p>
                      <a:pPr algn="l">
                        <a:lnSpc>
                          <a:spcPct val="115000"/>
                        </a:lnSpc>
                        <a:spcAft>
                          <a:spcPts val="0"/>
                        </a:spcAft>
                      </a:pPr>
                      <a:r>
                        <a:rPr lang="en-GB" sz="1400" b="1" dirty="0">
                          <a:effectLst/>
                          <a:latin typeface="Open Sans" panose="020B0606030504020204" pitchFamily="34" charset="0"/>
                          <a:ea typeface="Open Sans" panose="020B0606030504020204" pitchFamily="34" charset="0"/>
                          <a:cs typeface="Open Sans" panose="020B0606030504020204" pitchFamily="34" charset="0"/>
                        </a:rPr>
                        <a:t>Target Class:</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221134906"/>
                  </a:ext>
                </a:extLst>
              </a:tr>
              <a:tr h="149636">
                <a:tc>
                  <a:txBody>
                    <a:bodyPr/>
                    <a:lstStyle/>
                    <a:p>
                      <a:pPr algn="l">
                        <a:lnSpc>
                          <a:spcPct val="115000"/>
                        </a:lnSpc>
                        <a:spcAft>
                          <a:spcPts val="0"/>
                        </a:spcAft>
                      </a:pPr>
                      <a:r>
                        <a:rPr lang="en-GB" sz="1400" b="1" dirty="0">
                          <a:effectLst/>
                          <a:latin typeface="Open Sans" panose="020B0606030504020204" pitchFamily="34" charset="0"/>
                          <a:ea typeface="Open Sans" panose="020B0606030504020204" pitchFamily="34" charset="0"/>
                          <a:cs typeface="Open Sans" panose="020B0606030504020204" pitchFamily="34" charset="0"/>
                        </a:rPr>
                        <a:t>Target Name:</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757365215"/>
                  </a:ext>
                </a:extLst>
              </a:tr>
              <a:tr h="33869">
                <a:tc>
                  <a:txBody>
                    <a:bodyPr/>
                    <a:lstStyle/>
                    <a:p>
                      <a:pPr algn="l">
                        <a:lnSpc>
                          <a:spcPct val="115000"/>
                        </a:lnSpc>
                        <a:spcAft>
                          <a:spcPts val="0"/>
                        </a:spcAft>
                      </a:pPr>
                      <a:r>
                        <a:rPr lang="en-GB" sz="1400" b="1" dirty="0">
                          <a:effectLst/>
                          <a:latin typeface="Open Sans" panose="020B0606030504020204" pitchFamily="34" charset="0"/>
                          <a:ea typeface="Open Sans" panose="020B0606030504020204" pitchFamily="34" charset="0"/>
                          <a:cs typeface="Open Sans" panose="020B0606030504020204" pitchFamily="34" charset="0"/>
                        </a:rPr>
                        <a:t>Proposed Therapeutic Approach: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marL="0" marR="0" lvl="0" indent="0" algn="l" defTabSz="1219170" rtl="0" eaLnBrk="1" fontAlgn="auto" latinLnBrk="0" hangingPunct="1">
                        <a:lnSpc>
                          <a:spcPct val="115000"/>
                        </a:lnSpc>
                        <a:spcBef>
                          <a:spcPts val="0"/>
                        </a:spcBef>
                        <a:spcAft>
                          <a:spcPts val="0"/>
                        </a:spcAft>
                        <a:buClrTx/>
                        <a:buSzTx/>
                        <a:buFontTx/>
                        <a:buNone/>
                        <a:tabLst/>
                        <a:defRPr/>
                      </a:pPr>
                      <a:r>
                        <a:rPr lang="en-GB" sz="1400" b="0" dirty="0">
                          <a:solidFill>
                            <a:schemeClr val="bg1">
                              <a:lumMod val="50000"/>
                            </a:schemeClr>
                          </a:solidFill>
                          <a:effectLst/>
                          <a:latin typeface="Open Sans" panose="020B0606030504020204" pitchFamily="34" charset="0"/>
                          <a:ea typeface="Open Sans" panose="020B0606030504020204" pitchFamily="34" charset="0"/>
                          <a:cs typeface="Open Sans" panose="020B0606030504020204" pitchFamily="34" charset="0"/>
                        </a:rPr>
                        <a:t>[E.g. Chemical (i.e. small molecule), Antibody or</a:t>
                      </a:r>
                      <a:r>
                        <a:rPr lang="en-GB" sz="1400" b="0" baseline="0" dirty="0">
                          <a:solidFill>
                            <a:schemeClr val="bg1">
                              <a:lumMod val="50000"/>
                            </a:schemeClr>
                          </a:solidFill>
                          <a:effectLst/>
                          <a:latin typeface="Open Sans" panose="020B0606030504020204" pitchFamily="34" charset="0"/>
                          <a:ea typeface="Open Sans" panose="020B0606030504020204" pitchFamily="34" charset="0"/>
                          <a:cs typeface="Open Sans" panose="020B0606030504020204" pitchFamily="34" charset="0"/>
                        </a:rPr>
                        <a:t> antibody fragment, Cell therapy, Gene therapy (e.g. Nucleic acid therapeutics), Peptide or protein, Others (pls specify)]</a:t>
                      </a:r>
                      <a:endParaRPr lang="en-SG" sz="1400" b="0" dirty="0">
                        <a:solidFill>
                          <a:schemeClr val="bg1">
                            <a:lumMod val="50000"/>
                          </a:schemeClr>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567528200"/>
                  </a:ext>
                </a:extLst>
              </a:tr>
            </a:tbl>
          </a:graphicData>
        </a:graphic>
      </p:graphicFrame>
      <p:sp>
        <p:nvSpPr>
          <p:cNvPr id="5" name="TextBox 4">
            <a:extLst>
              <a:ext uri="{FF2B5EF4-FFF2-40B4-BE49-F238E27FC236}">
                <a16:creationId xmlns:a16="http://schemas.microsoft.com/office/drawing/2014/main" id="{E11C8A0F-C88A-DFAB-69C6-6220AEBD6F17}"/>
              </a:ext>
            </a:extLst>
          </p:cNvPr>
          <p:cNvSpPr txBox="1"/>
          <p:nvPr/>
        </p:nvSpPr>
        <p:spPr>
          <a:xfrm>
            <a:off x="233718" y="777153"/>
            <a:ext cx="11285538" cy="769121"/>
          </a:xfrm>
          <a:prstGeom prst="rect">
            <a:avLst/>
          </a:prstGeom>
          <a:noFill/>
        </p:spPr>
        <p:txBody>
          <a:bodyPr wrap="square">
            <a:spAutoFit/>
          </a:bodyPr>
          <a:lstStyle/>
          <a:p>
            <a:pPr algn="just">
              <a:lnSpc>
                <a:spcPct val="115000"/>
              </a:lnSpc>
              <a:spcAft>
                <a:spcPts val="1000"/>
              </a:spcAft>
              <a:tabLst>
                <a:tab pos="450215" algn="l"/>
                <a:tab pos="4114800" algn="l"/>
              </a:tabLst>
            </a:pPr>
            <a:r>
              <a:rPr lang="en-AU" sz="1600" b="1" dirty="0">
                <a:effectLst/>
                <a:highlight>
                  <a:srgbClr val="FFFF00"/>
                </a:highlight>
                <a:latin typeface="Open Sans" panose="020B0606030504020204" pitchFamily="34" charset="0"/>
                <a:ea typeface="Open Sans" panose="020B0606030504020204" pitchFamily="34" charset="0"/>
                <a:cs typeface="Open Sans" panose="020B0606030504020204" pitchFamily="34" charset="0"/>
              </a:rPr>
              <a:t>Please fill in this section only if you have a single asset project.</a:t>
            </a:r>
            <a:endParaRPr lang="en-AU" sz="1600" b="1" dirty="0">
              <a:solidFill>
                <a:srgbClr val="000000"/>
              </a:solidFill>
              <a:effectLst/>
              <a:highlight>
                <a:srgbClr val="FFFF00"/>
              </a:highlight>
              <a:latin typeface="Open Sans" panose="020B0606030504020204" pitchFamily="34" charset="0"/>
              <a:ea typeface="Open Sans" panose="020B0606030504020204" pitchFamily="34" charset="0"/>
              <a:cs typeface="Open Sans" panose="020B0606030504020204" pitchFamily="34" charset="0"/>
            </a:endParaRPr>
          </a:p>
          <a:p>
            <a:pPr algn="just">
              <a:lnSpc>
                <a:spcPct val="115000"/>
              </a:lnSpc>
              <a:spcAft>
                <a:spcPts val="1000"/>
              </a:spcAft>
              <a:tabLst>
                <a:tab pos="450215" algn="l"/>
                <a:tab pos="4114800" algn="l"/>
              </a:tabLst>
            </a:pPr>
            <a:endParaRPr lang="en-SG" sz="1600" b="1" dirty="0">
              <a:effectLst/>
              <a:highlight>
                <a:srgbClr val="FFFF00"/>
              </a:highlight>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8282491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EA6C4FE-F848-7793-989E-6F1EEB9E9E36}"/>
              </a:ext>
            </a:extLst>
          </p:cNvPr>
          <p:cNvSpPr>
            <a:spLocks noGrp="1"/>
          </p:cNvSpPr>
          <p:nvPr>
            <p:ph type="body" sz="quarter" idx="10"/>
          </p:nvPr>
        </p:nvSpPr>
        <p:spPr/>
        <p:txBody>
          <a:bodyPr/>
          <a:lstStyle/>
          <a:p>
            <a:r>
              <a:rPr lang="en-US" dirty="0"/>
              <a:t>Project Summary for Platform Projects [Not part of pitch deck]</a:t>
            </a:r>
            <a:endParaRPr lang="en-SG" dirty="0"/>
          </a:p>
        </p:txBody>
      </p:sp>
      <p:graphicFrame>
        <p:nvGraphicFramePr>
          <p:cNvPr id="2" name="Table 1">
            <a:extLst>
              <a:ext uri="{FF2B5EF4-FFF2-40B4-BE49-F238E27FC236}">
                <a16:creationId xmlns:a16="http://schemas.microsoft.com/office/drawing/2014/main" id="{7D117E5E-DA66-052A-0B75-FCA275802363}"/>
              </a:ext>
            </a:extLst>
          </p:cNvPr>
          <p:cNvGraphicFramePr>
            <a:graphicFrameLocks noGrp="1"/>
          </p:cNvGraphicFramePr>
          <p:nvPr>
            <p:extLst>
              <p:ext uri="{D42A27DB-BD31-4B8C-83A1-F6EECF244321}">
                <p14:modId xmlns:p14="http://schemas.microsoft.com/office/powerpoint/2010/main" val="2501730256"/>
              </p:ext>
            </p:extLst>
          </p:nvPr>
        </p:nvGraphicFramePr>
        <p:xfrm>
          <a:off x="216969" y="1279027"/>
          <a:ext cx="11693468" cy="2059308"/>
        </p:xfrm>
        <a:graphic>
          <a:graphicData uri="http://schemas.openxmlformats.org/drawingml/2006/table">
            <a:tbl>
              <a:tblPr firstRow="1" firstCol="1" bandRow="1"/>
              <a:tblGrid>
                <a:gridCol w="4476951">
                  <a:extLst>
                    <a:ext uri="{9D8B030D-6E8A-4147-A177-3AD203B41FA5}">
                      <a16:colId xmlns:a16="http://schemas.microsoft.com/office/drawing/2014/main" val="87171267"/>
                    </a:ext>
                  </a:extLst>
                </a:gridCol>
                <a:gridCol w="7216517">
                  <a:extLst>
                    <a:ext uri="{9D8B030D-6E8A-4147-A177-3AD203B41FA5}">
                      <a16:colId xmlns:a16="http://schemas.microsoft.com/office/drawing/2014/main" val="3500296363"/>
                    </a:ext>
                  </a:extLst>
                </a:gridCol>
              </a:tblGrid>
              <a:tr h="101607">
                <a:tc>
                  <a:txBody>
                    <a:bodyPr/>
                    <a:lstStyle/>
                    <a:p>
                      <a:pPr algn="l">
                        <a:lnSpc>
                          <a:spcPct val="115000"/>
                        </a:lnSpc>
                        <a:spcAft>
                          <a:spcPts val="0"/>
                        </a:spcAft>
                      </a:pPr>
                      <a:r>
                        <a:rPr lang="en-GB" sz="1400" b="1" dirty="0">
                          <a:effectLst/>
                          <a:latin typeface="Open Sans" panose="020B0606030504020204" pitchFamily="34" charset="0"/>
                          <a:ea typeface="Open Sans" panose="020B0606030504020204" pitchFamily="34" charset="0"/>
                          <a:cs typeface="Open Sans" panose="020B0606030504020204" pitchFamily="34" charset="0"/>
                        </a:rPr>
                        <a:t>Title</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US" sz="1400" b="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623527650"/>
                  </a:ext>
                </a:extLst>
              </a:tr>
              <a:tr h="0">
                <a:tc>
                  <a:txBody>
                    <a:bodyPr/>
                    <a:lstStyle/>
                    <a:p>
                      <a:pPr algn="l">
                        <a:lnSpc>
                          <a:spcPct val="115000"/>
                        </a:lnSpc>
                        <a:spcAft>
                          <a:spcPts val="0"/>
                        </a:spcAft>
                      </a:pPr>
                      <a:r>
                        <a:rPr lang="en-GB" sz="1400" b="1" dirty="0">
                          <a:effectLst/>
                          <a:latin typeface="Open Sans" panose="020B0606030504020204" pitchFamily="34" charset="0"/>
                          <a:ea typeface="Open Sans" panose="020B0606030504020204" pitchFamily="34" charset="0"/>
                          <a:cs typeface="Open Sans" panose="020B0606030504020204" pitchFamily="34" charset="0"/>
                        </a:rPr>
                        <a:t>Lead PI (Institute)</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143980542"/>
                  </a:ext>
                </a:extLst>
              </a:tr>
              <a:tr h="0">
                <a:tc>
                  <a:txBody>
                    <a:bodyPr/>
                    <a:lstStyle/>
                    <a:p>
                      <a:pPr algn="l">
                        <a:lnSpc>
                          <a:spcPct val="115000"/>
                        </a:lnSpc>
                        <a:spcAft>
                          <a:spcPts val="0"/>
                        </a:spcAft>
                      </a:pPr>
                      <a:r>
                        <a:rPr lang="en-US" sz="1400" b="1" dirty="0">
                          <a:effectLst/>
                          <a:latin typeface="Open Sans" panose="020B0606030504020204" pitchFamily="34" charset="0"/>
                          <a:ea typeface="Open Sans" panose="020B0606030504020204" pitchFamily="34" charset="0"/>
                          <a:cs typeface="Open Sans" panose="020B0606030504020204" pitchFamily="34" charset="0"/>
                        </a:rPr>
                        <a:t>Team members (Co-I, collaborators)</a:t>
                      </a:r>
                      <a:endParaRPr lang="en-SG" sz="1400" b="1"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649159584"/>
                  </a:ext>
                </a:extLst>
              </a:tr>
              <a:tr h="0">
                <a:tc>
                  <a:txBody>
                    <a:bodyPr/>
                    <a:lstStyle/>
                    <a:p>
                      <a:pPr algn="l">
                        <a:lnSpc>
                          <a:spcPct val="115000"/>
                        </a:lnSpc>
                        <a:spcAft>
                          <a:spcPts val="0"/>
                        </a:spcAft>
                      </a:pPr>
                      <a:r>
                        <a:rPr lang="en-US" sz="1400" b="1" dirty="0">
                          <a:effectLst/>
                          <a:latin typeface="Open Sans" panose="020B0606030504020204" pitchFamily="34" charset="0"/>
                          <a:ea typeface="Open Sans" panose="020B0606030504020204" pitchFamily="34" charset="0"/>
                          <a:cs typeface="Open Sans" panose="020B0606030504020204" pitchFamily="34" charset="0"/>
                        </a:rPr>
                        <a:t>Duration (within 2 years)</a:t>
                      </a:r>
                      <a:endParaRPr lang="en-SG" sz="1400" b="1"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583822793"/>
                  </a:ext>
                </a:extLst>
              </a:tr>
              <a:tr h="0">
                <a:tc>
                  <a:txBody>
                    <a:bodyPr/>
                    <a:lstStyle/>
                    <a:p>
                      <a:pPr algn="l">
                        <a:lnSpc>
                          <a:spcPct val="115000"/>
                        </a:lnSpc>
                        <a:spcAft>
                          <a:spcPts val="0"/>
                        </a:spcAft>
                      </a:pPr>
                      <a:r>
                        <a:rPr lang="en-US" sz="1400" b="1" dirty="0">
                          <a:effectLst/>
                          <a:latin typeface="Open Sans" panose="020B0606030504020204" pitchFamily="34" charset="0"/>
                          <a:ea typeface="Open Sans" panose="020B0606030504020204" pitchFamily="34" charset="0"/>
                          <a:cs typeface="Open Sans" panose="020B0606030504020204" pitchFamily="34" charset="0"/>
                        </a:rPr>
                        <a:t>Budget (broken down by phase, with indirect costs)</a:t>
                      </a: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052925833"/>
                  </a:ext>
                </a:extLst>
              </a:tr>
              <a:tr h="0">
                <a:tc>
                  <a:txBody>
                    <a:bodyPr/>
                    <a:lstStyle/>
                    <a:p>
                      <a:pPr marL="0" marR="0" lvl="0" indent="0" algn="l" defTabSz="1219170" rtl="0" eaLnBrk="1" fontAlgn="auto" latinLnBrk="0" hangingPunct="1">
                        <a:lnSpc>
                          <a:spcPct val="115000"/>
                        </a:lnSpc>
                        <a:spcBef>
                          <a:spcPts val="0"/>
                        </a:spcBef>
                        <a:spcAft>
                          <a:spcPts val="0"/>
                        </a:spcAft>
                        <a:buClrTx/>
                        <a:buSzTx/>
                        <a:buFontTx/>
                        <a:buNone/>
                        <a:tabLst/>
                        <a:defRPr/>
                      </a:pPr>
                      <a:r>
                        <a:rPr lang="en-SG" sz="14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Platform Technology </a:t>
                      </a: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1219170" rtl="0" eaLnBrk="1" fontAlgn="auto" latinLnBrk="0" hangingPunct="1">
                        <a:lnSpc>
                          <a:spcPct val="115000"/>
                        </a:lnSpc>
                        <a:spcBef>
                          <a:spcPts val="0"/>
                        </a:spcBef>
                        <a:spcAft>
                          <a:spcPts val="0"/>
                        </a:spcAft>
                        <a:buClrTx/>
                        <a:buSzTx/>
                        <a:buFontTx/>
                        <a:buNone/>
                        <a:tabLst/>
                        <a:defRPr/>
                      </a:pPr>
                      <a:r>
                        <a:rPr lang="en-US" sz="1400" b="0" dirty="0" err="1">
                          <a:solidFill>
                            <a:schemeClr val="tx1"/>
                          </a:solidFill>
                          <a:effectLst/>
                          <a:latin typeface="Open Sans" panose="020B0606030504020204" pitchFamily="34" charset="0"/>
                          <a:ea typeface="Open Sans" panose="020B0606030504020204" pitchFamily="34" charset="0"/>
                          <a:cs typeface="Open Sans" panose="020B0606030504020204" pitchFamily="34" charset="0"/>
                        </a:rPr>
                        <a:t>E.g</a:t>
                      </a:r>
                      <a:r>
                        <a:rPr lang="en-US" sz="1400" b="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Novel approach for therapeutics, or tools for manufacturing, discovery, delivery </a:t>
                      </a:r>
                      <a:endParaRPr lang="en-SG" sz="1400" b="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636603017"/>
                  </a:ext>
                </a:extLst>
              </a:tr>
            </a:tbl>
          </a:graphicData>
        </a:graphic>
      </p:graphicFrame>
      <p:sp>
        <p:nvSpPr>
          <p:cNvPr id="5" name="TextBox 4">
            <a:extLst>
              <a:ext uri="{FF2B5EF4-FFF2-40B4-BE49-F238E27FC236}">
                <a16:creationId xmlns:a16="http://schemas.microsoft.com/office/drawing/2014/main" id="{B4453B82-0618-CE9F-6396-48FFA6F83B91}"/>
              </a:ext>
            </a:extLst>
          </p:cNvPr>
          <p:cNvSpPr txBox="1"/>
          <p:nvPr/>
        </p:nvSpPr>
        <p:spPr>
          <a:xfrm>
            <a:off x="233718" y="777153"/>
            <a:ext cx="11285538" cy="769121"/>
          </a:xfrm>
          <a:prstGeom prst="rect">
            <a:avLst/>
          </a:prstGeom>
          <a:noFill/>
        </p:spPr>
        <p:txBody>
          <a:bodyPr wrap="square">
            <a:spAutoFit/>
          </a:bodyPr>
          <a:lstStyle/>
          <a:p>
            <a:pPr algn="just">
              <a:lnSpc>
                <a:spcPct val="115000"/>
              </a:lnSpc>
              <a:spcAft>
                <a:spcPts val="1000"/>
              </a:spcAft>
              <a:tabLst>
                <a:tab pos="450215" algn="l"/>
                <a:tab pos="4114800" algn="l"/>
              </a:tabLst>
            </a:pPr>
            <a:r>
              <a:rPr lang="en-AU" sz="1600" b="1" dirty="0">
                <a:effectLst/>
                <a:highlight>
                  <a:srgbClr val="FFFF00"/>
                </a:highlight>
                <a:latin typeface="Open Sans" panose="020B0606030504020204" pitchFamily="34" charset="0"/>
                <a:ea typeface="Open Sans" panose="020B0606030504020204" pitchFamily="34" charset="0"/>
                <a:cs typeface="Open Sans" panose="020B0606030504020204" pitchFamily="34" charset="0"/>
              </a:rPr>
              <a:t>Please fill in this section only if you have a platform project.</a:t>
            </a:r>
            <a:endParaRPr lang="en-AU" sz="1600" b="1" dirty="0">
              <a:solidFill>
                <a:srgbClr val="000000"/>
              </a:solidFill>
              <a:effectLst/>
              <a:highlight>
                <a:srgbClr val="FFFF00"/>
              </a:highlight>
              <a:latin typeface="Open Sans" panose="020B0606030504020204" pitchFamily="34" charset="0"/>
              <a:ea typeface="Open Sans" panose="020B0606030504020204" pitchFamily="34" charset="0"/>
              <a:cs typeface="Open Sans" panose="020B0606030504020204" pitchFamily="34" charset="0"/>
            </a:endParaRPr>
          </a:p>
          <a:p>
            <a:pPr algn="just">
              <a:lnSpc>
                <a:spcPct val="115000"/>
              </a:lnSpc>
              <a:spcAft>
                <a:spcPts val="1000"/>
              </a:spcAft>
              <a:tabLst>
                <a:tab pos="450215" algn="l"/>
                <a:tab pos="4114800" algn="l"/>
              </a:tabLst>
            </a:pPr>
            <a:endParaRPr lang="en-SG" sz="1600" b="1" dirty="0">
              <a:effectLst/>
              <a:highlight>
                <a:srgbClr val="FFFF00"/>
              </a:highlight>
              <a:latin typeface="Open Sans" panose="020B0606030504020204" pitchFamily="34" charset="0"/>
              <a:ea typeface="Open Sans" panose="020B0606030504020204" pitchFamily="34" charset="0"/>
              <a:cs typeface="Open Sans" panose="020B0606030504020204" pitchFamily="34" charset="0"/>
            </a:endParaRPr>
          </a:p>
        </p:txBody>
      </p:sp>
      <p:graphicFrame>
        <p:nvGraphicFramePr>
          <p:cNvPr id="4" name="Table 3">
            <a:extLst>
              <a:ext uri="{FF2B5EF4-FFF2-40B4-BE49-F238E27FC236}">
                <a16:creationId xmlns:a16="http://schemas.microsoft.com/office/drawing/2014/main" id="{C78F90E8-D1D0-FD9D-1489-EA108AA06DCD}"/>
              </a:ext>
            </a:extLst>
          </p:cNvPr>
          <p:cNvGraphicFramePr>
            <a:graphicFrameLocks noGrp="1"/>
          </p:cNvGraphicFramePr>
          <p:nvPr>
            <p:extLst>
              <p:ext uri="{D42A27DB-BD31-4B8C-83A1-F6EECF244321}">
                <p14:modId xmlns:p14="http://schemas.microsoft.com/office/powerpoint/2010/main" val="3706272822"/>
              </p:ext>
            </p:extLst>
          </p:nvPr>
        </p:nvGraphicFramePr>
        <p:xfrm>
          <a:off x="216969" y="3655275"/>
          <a:ext cx="11693468" cy="2190752"/>
        </p:xfrm>
        <a:graphic>
          <a:graphicData uri="http://schemas.openxmlformats.org/drawingml/2006/table">
            <a:tbl>
              <a:tblPr firstRow="1" firstCol="1" bandRow="1"/>
              <a:tblGrid>
                <a:gridCol w="2678631">
                  <a:extLst>
                    <a:ext uri="{9D8B030D-6E8A-4147-A177-3AD203B41FA5}">
                      <a16:colId xmlns:a16="http://schemas.microsoft.com/office/drawing/2014/main" val="474665524"/>
                    </a:ext>
                  </a:extLst>
                </a:gridCol>
                <a:gridCol w="9014837">
                  <a:extLst>
                    <a:ext uri="{9D8B030D-6E8A-4147-A177-3AD203B41FA5}">
                      <a16:colId xmlns:a16="http://schemas.microsoft.com/office/drawing/2014/main" val="2123165836"/>
                    </a:ext>
                  </a:extLst>
                </a:gridCol>
              </a:tblGrid>
              <a:tr h="101607">
                <a:tc>
                  <a:txBody>
                    <a:bodyPr/>
                    <a:lstStyle/>
                    <a:p>
                      <a:pPr algn="l">
                        <a:lnSpc>
                          <a:spcPct val="115000"/>
                        </a:lnSpc>
                        <a:spcAft>
                          <a:spcPts val="0"/>
                        </a:spcAft>
                      </a:pPr>
                      <a:r>
                        <a:rPr lang="en-GB" sz="14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Problem statement (WHY)</a:t>
                      </a:r>
                      <a:endParaRPr lang="en-SG" sz="14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l" defTabSz="1219170" rtl="0" eaLnBrk="1" latinLnBrk="0" hangingPunct="1">
                        <a:lnSpc>
                          <a:spcPct val="115000"/>
                        </a:lnSpc>
                        <a:spcAft>
                          <a:spcPts val="0"/>
                        </a:spcAft>
                      </a:pPr>
                      <a:r>
                        <a:rPr lang="en-US" sz="1400" b="0" kern="12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Limit to two sentences.</a:t>
                      </a:r>
                    </a:p>
                    <a:p>
                      <a:pPr algn="l">
                        <a:lnSpc>
                          <a:spcPct val="115000"/>
                        </a:lnSpc>
                        <a:spcAft>
                          <a:spcPts val="0"/>
                        </a:spcAft>
                      </a:pPr>
                      <a:endParaRPr lang="en-US" sz="14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2726397522"/>
                  </a:ext>
                </a:extLst>
              </a:tr>
              <a:tr h="0">
                <a:tc>
                  <a:txBody>
                    <a:bodyPr/>
                    <a:lstStyle/>
                    <a:p>
                      <a:pPr algn="l">
                        <a:lnSpc>
                          <a:spcPct val="115000"/>
                        </a:lnSpc>
                        <a:spcAft>
                          <a:spcPts val="0"/>
                        </a:spcAft>
                      </a:pPr>
                      <a:r>
                        <a:rPr lang="en-GB" sz="14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Project objective (WHAT)</a:t>
                      </a:r>
                      <a:endParaRPr lang="en-SG" sz="14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1219170" rtl="0" eaLnBrk="1" fontAlgn="auto" latinLnBrk="0" hangingPunct="1">
                        <a:lnSpc>
                          <a:spcPct val="115000"/>
                        </a:lnSpc>
                        <a:spcBef>
                          <a:spcPts val="0"/>
                        </a:spcBef>
                        <a:spcAft>
                          <a:spcPts val="0"/>
                        </a:spcAft>
                        <a:buClrTx/>
                        <a:buSzTx/>
                        <a:buFontTx/>
                        <a:buNone/>
                        <a:tabLst/>
                        <a:defRPr/>
                      </a:pPr>
                      <a:r>
                        <a:rPr lang="en-US" sz="1400" b="0" kern="12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Limit to two sentences.</a:t>
                      </a:r>
                    </a:p>
                    <a:p>
                      <a:pPr marL="0" marR="0" lvl="0" indent="0" algn="l" defTabSz="1219170" rtl="0" eaLnBrk="1" fontAlgn="auto" latinLnBrk="0" hangingPunct="1">
                        <a:lnSpc>
                          <a:spcPct val="115000"/>
                        </a:lnSpc>
                        <a:spcBef>
                          <a:spcPts val="0"/>
                        </a:spcBef>
                        <a:spcAft>
                          <a:spcPts val="0"/>
                        </a:spcAft>
                        <a:buClrTx/>
                        <a:buSzTx/>
                        <a:buFontTx/>
                        <a:buNone/>
                        <a:tabLst/>
                        <a:defRPr/>
                      </a:pPr>
                      <a:endParaRPr lang="en-US" sz="1400" b="0" kern="12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2218417420"/>
                  </a:ext>
                </a:extLst>
              </a:tr>
              <a:tr h="0">
                <a:tc>
                  <a:txBody>
                    <a:bodyPr/>
                    <a:lstStyle/>
                    <a:p>
                      <a:pPr algn="l">
                        <a:lnSpc>
                          <a:spcPct val="115000"/>
                        </a:lnSpc>
                        <a:spcAft>
                          <a:spcPts val="0"/>
                        </a:spcAft>
                      </a:pPr>
                      <a:r>
                        <a:rPr lang="en-US" sz="14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Deliverables (HOW)</a:t>
                      </a:r>
                      <a:endParaRPr lang="en-SG" sz="14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1219170" rtl="0" eaLnBrk="1" fontAlgn="auto" latinLnBrk="0" hangingPunct="1">
                        <a:lnSpc>
                          <a:spcPct val="115000"/>
                        </a:lnSpc>
                        <a:spcBef>
                          <a:spcPts val="0"/>
                        </a:spcBef>
                        <a:spcAft>
                          <a:spcPts val="0"/>
                        </a:spcAft>
                        <a:buClrTx/>
                        <a:buSzTx/>
                        <a:buFontTx/>
                        <a:buNone/>
                        <a:tabLst/>
                        <a:defRPr/>
                      </a:pPr>
                      <a:r>
                        <a:rPr lang="en-US" sz="1400" b="0" kern="12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Limit to two sentences.</a:t>
                      </a:r>
                    </a:p>
                    <a:p>
                      <a:pPr algn="l">
                        <a:lnSpc>
                          <a:spcPct val="115000"/>
                        </a:lnSpc>
                        <a:spcAft>
                          <a:spcPts val="0"/>
                        </a:spcAft>
                      </a:pPr>
                      <a:endParaRPr lang="en-SG" sz="14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950379958"/>
                  </a:ext>
                </a:extLst>
              </a:tr>
              <a:tr h="0">
                <a:tc>
                  <a:txBody>
                    <a:bodyPr/>
                    <a:lstStyle/>
                    <a:p>
                      <a:pPr algn="l">
                        <a:lnSpc>
                          <a:spcPct val="115000"/>
                        </a:lnSpc>
                        <a:spcAft>
                          <a:spcPts val="0"/>
                        </a:spcAft>
                      </a:pPr>
                      <a:r>
                        <a:rPr lang="en-US" sz="14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Translation strategy</a:t>
                      </a:r>
                      <a:endParaRPr lang="en-SG" sz="14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1219170" rtl="0" eaLnBrk="1" fontAlgn="auto" latinLnBrk="0" hangingPunct="1">
                        <a:lnSpc>
                          <a:spcPct val="115000"/>
                        </a:lnSpc>
                        <a:spcBef>
                          <a:spcPts val="0"/>
                        </a:spcBef>
                        <a:spcAft>
                          <a:spcPts val="0"/>
                        </a:spcAft>
                        <a:buClrTx/>
                        <a:buSzTx/>
                        <a:buFontTx/>
                        <a:buNone/>
                        <a:tabLst/>
                        <a:defRPr/>
                      </a:pPr>
                      <a:r>
                        <a:rPr lang="en-US" sz="1400" b="0" kern="12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Limit to two sentences.</a:t>
                      </a:r>
                    </a:p>
                    <a:p>
                      <a:pPr algn="l">
                        <a:lnSpc>
                          <a:spcPct val="115000"/>
                        </a:lnSpc>
                        <a:spcAft>
                          <a:spcPts val="0"/>
                        </a:spcAft>
                      </a:pPr>
                      <a:endParaRPr lang="en-SG" sz="14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923667712"/>
                  </a:ext>
                </a:extLst>
              </a:tr>
            </a:tbl>
          </a:graphicData>
        </a:graphic>
      </p:graphicFrame>
    </p:spTree>
    <p:extLst>
      <p:ext uri="{BB962C8B-B14F-4D97-AF65-F5344CB8AC3E}">
        <p14:creationId xmlns:p14="http://schemas.microsoft.com/office/powerpoint/2010/main" val="40510571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1999" cy="521294"/>
          </a:xfrm>
          <a:prstGeom prst="rect">
            <a:avLst/>
          </a:prstGeom>
          <a:solidFill>
            <a:srgbClr val="002F8A"/>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r>
              <a:rPr lang="en-SG" sz="2400" dirty="0">
                <a:solidFill>
                  <a:schemeClr val="bg1"/>
                </a:solidFill>
              </a:rPr>
              <a:t>Project Milestones and Deliverables</a:t>
            </a:r>
            <a:r>
              <a:rPr lang="en-US" sz="2400" dirty="0">
                <a:solidFill>
                  <a:schemeClr val="bg1"/>
                </a:solidFill>
              </a:rPr>
              <a:t> [Not part of pitch deck]</a:t>
            </a:r>
            <a:r>
              <a:rPr lang="en-SG" sz="2400" dirty="0">
                <a:solidFill>
                  <a:schemeClr val="bg1"/>
                </a:solidFill>
              </a:rPr>
              <a:t> </a:t>
            </a:r>
          </a:p>
        </p:txBody>
      </p:sp>
      <p:graphicFrame>
        <p:nvGraphicFramePr>
          <p:cNvPr id="5" name="Table 4">
            <a:extLst>
              <a:ext uri="{FF2B5EF4-FFF2-40B4-BE49-F238E27FC236}">
                <a16:creationId xmlns:a16="http://schemas.microsoft.com/office/drawing/2014/main" id="{3088C53E-6805-77A6-85DA-2ADBCA094880}"/>
              </a:ext>
            </a:extLst>
          </p:cNvPr>
          <p:cNvGraphicFramePr>
            <a:graphicFrameLocks noGrp="1"/>
          </p:cNvGraphicFramePr>
          <p:nvPr>
            <p:extLst>
              <p:ext uri="{D42A27DB-BD31-4B8C-83A1-F6EECF244321}">
                <p14:modId xmlns:p14="http://schemas.microsoft.com/office/powerpoint/2010/main" val="1673233831"/>
              </p:ext>
            </p:extLst>
          </p:nvPr>
        </p:nvGraphicFramePr>
        <p:xfrm>
          <a:off x="604480" y="2768993"/>
          <a:ext cx="8918259" cy="1331724"/>
        </p:xfrm>
        <a:graphic>
          <a:graphicData uri="http://schemas.openxmlformats.org/drawingml/2006/table">
            <a:tbl>
              <a:tblPr firstRow="1" firstCol="1" bandRow="1"/>
              <a:tblGrid>
                <a:gridCol w="6550979">
                  <a:extLst>
                    <a:ext uri="{9D8B030D-6E8A-4147-A177-3AD203B41FA5}">
                      <a16:colId xmlns:a16="http://schemas.microsoft.com/office/drawing/2014/main" val="1228234167"/>
                    </a:ext>
                  </a:extLst>
                </a:gridCol>
                <a:gridCol w="591820">
                  <a:extLst>
                    <a:ext uri="{9D8B030D-6E8A-4147-A177-3AD203B41FA5}">
                      <a16:colId xmlns:a16="http://schemas.microsoft.com/office/drawing/2014/main" val="1621530366"/>
                    </a:ext>
                  </a:extLst>
                </a:gridCol>
                <a:gridCol w="591820">
                  <a:extLst>
                    <a:ext uri="{9D8B030D-6E8A-4147-A177-3AD203B41FA5}">
                      <a16:colId xmlns:a16="http://schemas.microsoft.com/office/drawing/2014/main" val="4059115890"/>
                    </a:ext>
                  </a:extLst>
                </a:gridCol>
                <a:gridCol w="591820">
                  <a:extLst>
                    <a:ext uri="{9D8B030D-6E8A-4147-A177-3AD203B41FA5}">
                      <a16:colId xmlns:a16="http://schemas.microsoft.com/office/drawing/2014/main" val="316457803"/>
                    </a:ext>
                  </a:extLst>
                </a:gridCol>
                <a:gridCol w="591820">
                  <a:extLst>
                    <a:ext uri="{9D8B030D-6E8A-4147-A177-3AD203B41FA5}">
                      <a16:colId xmlns:a16="http://schemas.microsoft.com/office/drawing/2014/main" val="3956132751"/>
                    </a:ext>
                  </a:extLst>
                </a:gridCol>
              </a:tblGrid>
              <a:tr h="89399">
                <a:tc>
                  <a:txBody>
                    <a:bodyPr/>
                    <a:lstStyle/>
                    <a:p>
                      <a:pPr algn="just">
                        <a:lnSpc>
                          <a:spcPct val="115000"/>
                        </a:lnSpc>
                        <a:spcAft>
                          <a:spcPts val="0"/>
                        </a:spcAft>
                      </a:pPr>
                      <a:r>
                        <a:rPr lang="en-AU" sz="16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Phase 1 Project Milestones/Deliverables</a:t>
                      </a:r>
                    </a:p>
                    <a:p>
                      <a:pPr algn="just">
                        <a:lnSpc>
                          <a:spcPct val="115000"/>
                        </a:lnSpc>
                        <a:spcAft>
                          <a:spcPts val="0"/>
                        </a:spcAft>
                      </a:pPr>
                      <a:r>
                        <a:rPr lang="en-SG" sz="1600" i="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&lt;Please add new rows, and add/delete columns as needed&gt;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15000"/>
                        </a:lnSpc>
                        <a:spcAft>
                          <a:spcPts val="0"/>
                        </a:spcAft>
                      </a:pPr>
                      <a:r>
                        <a:rPr lang="en-AU"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rPr>
                        <a:t>Q1</a:t>
                      </a:r>
                      <a:endParaRPr lang="en-SG"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15000"/>
                        </a:lnSpc>
                        <a:spcAft>
                          <a:spcPts val="0"/>
                        </a:spcAft>
                      </a:pPr>
                      <a:r>
                        <a:rPr lang="en-AU"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rPr>
                        <a:t>Q2</a:t>
                      </a:r>
                      <a:endParaRPr lang="en-SG"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15000"/>
                        </a:lnSpc>
                        <a:spcAft>
                          <a:spcPts val="0"/>
                        </a:spcAft>
                      </a:pPr>
                      <a:r>
                        <a:rPr lang="en-AU"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rPr>
                        <a:t>Q3</a:t>
                      </a:r>
                      <a:endParaRPr lang="en-SG"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15000"/>
                        </a:lnSpc>
                        <a:spcAft>
                          <a:spcPts val="0"/>
                        </a:spcAft>
                      </a:pPr>
                      <a:r>
                        <a:rPr lang="en-AU"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rPr>
                        <a:t>Q4</a:t>
                      </a:r>
                      <a:endParaRPr lang="en-SG"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192130161"/>
                  </a:ext>
                </a:extLst>
              </a:tr>
              <a:tr h="177165">
                <a:tc>
                  <a:txBody>
                    <a:bodyPr/>
                    <a:lstStyle/>
                    <a:p>
                      <a:pPr algn="just">
                        <a:lnSpc>
                          <a:spcPct val="115000"/>
                        </a:lnSpc>
                        <a:spcAft>
                          <a:spcPts val="0"/>
                        </a:spcAft>
                      </a:pPr>
                      <a:r>
                        <a:rPr lang="en-AU"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Milestone 1:</a:t>
                      </a: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r>
                        <a:rPr lang="en-AU"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r>
                        <a:rPr lang="en-AU" sz="16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r>
                        <a:rPr lang="en-AU" sz="16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r>
                        <a:rPr lang="en-AU" sz="16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75344707"/>
                  </a:ext>
                </a:extLst>
              </a:tr>
              <a:tr h="177165">
                <a:tc>
                  <a:txBody>
                    <a:bodyPr/>
                    <a:lstStyle/>
                    <a:p>
                      <a:pPr algn="just">
                        <a:lnSpc>
                          <a:spcPct val="115000"/>
                        </a:lnSpc>
                        <a:spcAft>
                          <a:spcPts val="0"/>
                        </a:spcAft>
                      </a:pPr>
                      <a:r>
                        <a:rPr lang="en-AU"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Milestone 2:</a:t>
                      </a: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r>
                        <a:rPr lang="en-AU" sz="16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r>
                        <a:rPr lang="en-AU" sz="16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r>
                        <a:rPr lang="en-AU" sz="16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r>
                        <a:rPr lang="en-AU" sz="16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75742829"/>
                  </a:ext>
                </a:extLst>
              </a:tr>
              <a:tr h="177165">
                <a:tc>
                  <a:txBody>
                    <a:bodyPr/>
                    <a:lstStyle/>
                    <a:p>
                      <a:pPr marL="0" marR="0" lvl="0" indent="0" algn="just" defTabSz="1219170" rtl="0" eaLnBrk="1" fontAlgn="auto" latinLnBrk="0" hangingPunct="1">
                        <a:lnSpc>
                          <a:spcPct val="115000"/>
                        </a:lnSpc>
                        <a:spcBef>
                          <a:spcPts val="0"/>
                        </a:spcBef>
                        <a:spcAft>
                          <a:spcPts val="0"/>
                        </a:spcAft>
                        <a:buClrTx/>
                        <a:buSzTx/>
                        <a:buFontTx/>
                        <a:buNone/>
                        <a:tabLst/>
                        <a:defRPr/>
                      </a:pPr>
                      <a:r>
                        <a:rPr lang="en-AU" sz="16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Go/No-Go milestone 1:</a:t>
                      </a: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5972230"/>
                  </a:ext>
                </a:extLst>
              </a:tr>
            </a:tbl>
          </a:graphicData>
        </a:graphic>
      </p:graphicFrame>
      <p:sp>
        <p:nvSpPr>
          <p:cNvPr id="2" name="TextBox 1">
            <a:extLst>
              <a:ext uri="{FF2B5EF4-FFF2-40B4-BE49-F238E27FC236}">
                <a16:creationId xmlns:a16="http://schemas.microsoft.com/office/drawing/2014/main" id="{D52B3B8C-4983-9F32-D551-651BA905FAF8}"/>
              </a:ext>
            </a:extLst>
          </p:cNvPr>
          <p:cNvSpPr txBox="1"/>
          <p:nvPr/>
        </p:nvSpPr>
        <p:spPr>
          <a:xfrm>
            <a:off x="233718" y="687206"/>
            <a:ext cx="11285538" cy="1773499"/>
          </a:xfrm>
          <a:prstGeom prst="rect">
            <a:avLst/>
          </a:prstGeom>
          <a:noFill/>
        </p:spPr>
        <p:txBody>
          <a:bodyPr wrap="square">
            <a:spAutoFit/>
          </a:bodyPr>
          <a:lstStyle/>
          <a:p>
            <a:pPr marL="285750" indent="-285750" algn="just">
              <a:lnSpc>
                <a:spcPct val="115000"/>
              </a:lnSpc>
              <a:buFont typeface="Arial" panose="020B0604020202020204" pitchFamily="34" charset="0"/>
              <a:buChar char="•"/>
              <a:tabLst>
                <a:tab pos="450215" algn="l"/>
                <a:tab pos="4114800" algn="l"/>
              </a:tabLst>
            </a:pPr>
            <a:r>
              <a:rPr lang="en-SG" sz="1600" dirty="0">
                <a:effectLst/>
                <a:latin typeface="Open Sans" panose="020B0606030504020204" pitchFamily="34" charset="0"/>
                <a:ea typeface="Open Sans" panose="020B0606030504020204" pitchFamily="34" charset="0"/>
                <a:cs typeface="Open Sans" panose="020B0606030504020204" pitchFamily="34" charset="0"/>
              </a:rPr>
              <a:t>As a general guide, STDR can award project funding up to a maximum of 2 years. </a:t>
            </a:r>
            <a:r>
              <a:rPr lang="en-AU" sz="1600" dirty="0">
                <a:effectLst/>
                <a:latin typeface="Open Sans" panose="020B0606030504020204" pitchFamily="34" charset="0"/>
                <a:ea typeface="Open Sans" panose="020B0606030504020204" pitchFamily="34" charset="0"/>
                <a:cs typeface="Open Sans" panose="020B0606030504020204" pitchFamily="34" charset="0"/>
              </a:rPr>
              <a:t>Applicants need not use the full duration and are encouraged to accelerate the project where reasonable.</a:t>
            </a:r>
          </a:p>
          <a:p>
            <a:pPr marL="285750" indent="-285750" algn="just">
              <a:lnSpc>
                <a:spcPct val="115000"/>
              </a:lnSpc>
              <a:buFont typeface="Arial" panose="020B0604020202020204" pitchFamily="34" charset="0"/>
              <a:buChar char="•"/>
              <a:tabLst>
                <a:tab pos="450215" algn="l"/>
                <a:tab pos="4114800" algn="l"/>
              </a:tabLst>
            </a:pPr>
            <a:r>
              <a:rPr lang="en-AU" sz="1600" dirty="0">
                <a:effectLst/>
                <a:latin typeface="Open Sans" panose="020B0606030504020204" pitchFamily="34" charset="0"/>
                <a:ea typeface="Open Sans" panose="020B0606030504020204" pitchFamily="34" charset="0"/>
                <a:cs typeface="Open Sans" panose="020B0606030504020204" pitchFamily="34" charset="0"/>
              </a:rPr>
              <a:t>This section should be separated </a:t>
            </a:r>
            <a:r>
              <a:rPr lang="en-AU" sz="1600" dirty="0">
                <a:latin typeface="Open Sans" panose="020B0606030504020204" pitchFamily="34" charset="0"/>
                <a:ea typeface="Open Sans" panose="020B0606030504020204" pitchFamily="34" charset="0"/>
                <a:cs typeface="Open Sans" panose="020B0606030504020204" pitchFamily="34" charset="0"/>
              </a:rPr>
              <a:t>into at least two</a:t>
            </a:r>
            <a:r>
              <a:rPr lang="en-AU" sz="1600" dirty="0">
                <a:effectLst/>
                <a:latin typeface="Open Sans" panose="020B0606030504020204" pitchFamily="34" charset="0"/>
                <a:ea typeface="Open Sans" panose="020B0606030504020204" pitchFamily="34" charset="0"/>
                <a:cs typeface="Open Sans" panose="020B0606030504020204" pitchFamily="34" charset="0"/>
              </a:rPr>
              <a:t> Phases, with clear identification of </a:t>
            </a:r>
            <a:r>
              <a:rPr lang="en-AU" sz="1600" b="1" u="sng" dirty="0">
                <a:effectLst/>
                <a:latin typeface="Open Sans" panose="020B0606030504020204" pitchFamily="34" charset="0"/>
                <a:ea typeface="Open Sans" panose="020B0606030504020204" pitchFamily="34" charset="0"/>
                <a:cs typeface="Open Sans" panose="020B0606030504020204" pitchFamily="34" charset="0"/>
              </a:rPr>
              <a:t>measurable</a:t>
            </a:r>
            <a:r>
              <a:rPr lang="en-AU" sz="1600" dirty="0">
                <a:effectLst/>
                <a:latin typeface="Open Sans" panose="020B0606030504020204" pitchFamily="34" charset="0"/>
                <a:ea typeface="Open Sans" panose="020B0606030504020204" pitchFamily="34" charset="0"/>
                <a:cs typeface="Open Sans" panose="020B0606030504020204" pitchFamily="34" charset="0"/>
              </a:rPr>
              <a:t> Go/No-Go milestones at the end of each Phase.</a:t>
            </a:r>
          </a:p>
          <a:p>
            <a:pPr marL="285750" indent="-285750" algn="just">
              <a:lnSpc>
                <a:spcPct val="115000"/>
              </a:lnSpc>
              <a:buFont typeface="Arial" panose="020B0604020202020204" pitchFamily="34" charset="0"/>
              <a:buChar char="•"/>
              <a:tabLst>
                <a:tab pos="450215" algn="l"/>
                <a:tab pos="4114800" algn="l"/>
              </a:tabLst>
            </a:pPr>
            <a:r>
              <a:rPr lang="en-SG" sz="1600" dirty="0">
                <a:effectLst/>
                <a:latin typeface="Open Sans" panose="020B0606030504020204" pitchFamily="34" charset="0"/>
                <a:ea typeface="Open Sans" panose="020B0606030504020204" pitchFamily="34" charset="0"/>
                <a:cs typeface="Open Sans" panose="020B0606030504020204" pitchFamily="34" charset="0"/>
              </a:rPr>
              <a:t>Projects will be assessed towards the end of each Phase to determine eligibility to unlock the next Phase of funding.</a:t>
            </a:r>
          </a:p>
        </p:txBody>
      </p:sp>
      <p:graphicFrame>
        <p:nvGraphicFramePr>
          <p:cNvPr id="3" name="Table 2">
            <a:extLst>
              <a:ext uri="{FF2B5EF4-FFF2-40B4-BE49-F238E27FC236}">
                <a16:creationId xmlns:a16="http://schemas.microsoft.com/office/drawing/2014/main" id="{1B0F3648-61FF-57F1-400B-C4BB28050F85}"/>
              </a:ext>
            </a:extLst>
          </p:cNvPr>
          <p:cNvGraphicFramePr>
            <a:graphicFrameLocks noGrp="1"/>
          </p:cNvGraphicFramePr>
          <p:nvPr>
            <p:extLst>
              <p:ext uri="{D42A27DB-BD31-4B8C-83A1-F6EECF244321}">
                <p14:modId xmlns:p14="http://schemas.microsoft.com/office/powerpoint/2010/main" val="4107984609"/>
              </p:ext>
            </p:extLst>
          </p:nvPr>
        </p:nvGraphicFramePr>
        <p:xfrm>
          <a:off x="604480" y="4576243"/>
          <a:ext cx="8918259" cy="1594551"/>
        </p:xfrm>
        <a:graphic>
          <a:graphicData uri="http://schemas.openxmlformats.org/drawingml/2006/table">
            <a:tbl>
              <a:tblPr firstRow="1" firstCol="1" bandRow="1"/>
              <a:tblGrid>
                <a:gridCol w="6550979">
                  <a:extLst>
                    <a:ext uri="{9D8B030D-6E8A-4147-A177-3AD203B41FA5}">
                      <a16:colId xmlns:a16="http://schemas.microsoft.com/office/drawing/2014/main" val="1228234167"/>
                    </a:ext>
                  </a:extLst>
                </a:gridCol>
                <a:gridCol w="591820">
                  <a:extLst>
                    <a:ext uri="{9D8B030D-6E8A-4147-A177-3AD203B41FA5}">
                      <a16:colId xmlns:a16="http://schemas.microsoft.com/office/drawing/2014/main" val="1621530366"/>
                    </a:ext>
                  </a:extLst>
                </a:gridCol>
                <a:gridCol w="591820">
                  <a:extLst>
                    <a:ext uri="{9D8B030D-6E8A-4147-A177-3AD203B41FA5}">
                      <a16:colId xmlns:a16="http://schemas.microsoft.com/office/drawing/2014/main" val="4059115890"/>
                    </a:ext>
                  </a:extLst>
                </a:gridCol>
                <a:gridCol w="591820">
                  <a:extLst>
                    <a:ext uri="{9D8B030D-6E8A-4147-A177-3AD203B41FA5}">
                      <a16:colId xmlns:a16="http://schemas.microsoft.com/office/drawing/2014/main" val="316457803"/>
                    </a:ext>
                  </a:extLst>
                </a:gridCol>
                <a:gridCol w="591820">
                  <a:extLst>
                    <a:ext uri="{9D8B030D-6E8A-4147-A177-3AD203B41FA5}">
                      <a16:colId xmlns:a16="http://schemas.microsoft.com/office/drawing/2014/main" val="3956132751"/>
                    </a:ext>
                  </a:extLst>
                </a:gridCol>
              </a:tblGrid>
              <a:tr h="260430">
                <a:tc>
                  <a:txBody>
                    <a:bodyPr/>
                    <a:lstStyle/>
                    <a:p>
                      <a:pPr algn="just">
                        <a:lnSpc>
                          <a:spcPct val="115000"/>
                        </a:lnSpc>
                        <a:spcAft>
                          <a:spcPts val="0"/>
                        </a:spcAft>
                      </a:pPr>
                      <a:r>
                        <a:rPr lang="en-AU" sz="16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Phase 2 Project Milestones/Deliverables</a:t>
                      </a:r>
                    </a:p>
                    <a:p>
                      <a:pPr algn="just">
                        <a:lnSpc>
                          <a:spcPct val="115000"/>
                        </a:lnSpc>
                        <a:spcAft>
                          <a:spcPts val="0"/>
                        </a:spcAft>
                      </a:pPr>
                      <a:r>
                        <a:rPr lang="en-SG" sz="1600" i="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&lt;Please add new rows, and add/delete columns as needed&gt;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15000"/>
                        </a:lnSpc>
                        <a:spcAft>
                          <a:spcPts val="1000"/>
                        </a:spcAft>
                      </a:pPr>
                      <a:r>
                        <a:rPr lang="en-AU"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rPr>
                        <a:t>Q1</a:t>
                      </a:r>
                      <a:endParaRPr lang="en-SG"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15000"/>
                        </a:lnSpc>
                        <a:spcAft>
                          <a:spcPts val="1000"/>
                        </a:spcAft>
                      </a:pPr>
                      <a:r>
                        <a:rPr lang="en-AU"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rPr>
                        <a:t>Q2</a:t>
                      </a:r>
                      <a:endParaRPr lang="en-SG"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15000"/>
                        </a:lnSpc>
                        <a:spcAft>
                          <a:spcPts val="1000"/>
                        </a:spcAft>
                      </a:pPr>
                      <a:r>
                        <a:rPr lang="en-AU"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rPr>
                        <a:t>Q3</a:t>
                      </a:r>
                      <a:endParaRPr lang="en-SG"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15000"/>
                        </a:lnSpc>
                        <a:spcAft>
                          <a:spcPts val="1000"/>
                        </a:spcAft>
                      </a:pPr>
                      <a:r>
                        <a:rPr lang="en-AU"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rPr>
                        <a:t>Q4</a:t>
                      </a:r>
                      <a:endParaRPr lang="en-SG"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192130161"/>
                  </a:ext>
                </a:extLst>
              </a:tr>
              <a:tr h="256912">
                <a:tc>
                  <a:txBody>
                    <a:bodyPr/>
                    <a:lstStyle/>
                    <a:p>
                      <a:pPr algn="just">
                        <a:lnSpc>
                          <a:spcPct val="115000"/>
                        </a:lnSpc>
                        <a:spcAft>
                          <a:spcPts val="1000"/>
                        </a:spcAft>
                      </a:pPr>
                      <a:r>
                        <a:rPr lang="en-AU"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Milestone 3:</a:t>
                      </a: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r>
                        <a:rPr lang="en-AU"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r>
                        <a:rPr lang="en-AU" sz="16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r>
                        <a:rPr lang="en-AU" sz="16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r>
                        <a:rPr lang="en-AU"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5763578"/>
                  </a:ext>
                </a:extLst>
              </a:tr>
              <a:tr h="177165">
                <a:tc>
                  <a:txBody>
                    <a:bodyPr/>
                    <a:lstStyle/>
                    <a:p>
                      <a:pPr algn="just">
                        <a:lnSpc>
                          <a:spcPct val="115000"/>
                        </a:lnSpc>
                        <a:spcAft>
                          <a:spcPts val="1000"/>
                        </a:spcAft>
                      </a:pPr>
                      <a:r>
                        <a:rPr lang="en-US"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Milestone 4:</a:t>
                      </a: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13419526"/>
                  </a:ext>
                </a:extLst>
              </a:tr>
              <a:tr h="177165">
                <a:tc>
                  <a:txBody>
                    <a:bodyPr/>
                    <a:lstStyle/>
                    <a:p>
                      <a:pPr algn="just">
                        <a:lnSpc>
                          <a:spcPct val="115000"/>
                        </a:lnSpc>
                        <a:spcAft>
                          <a:spcPts val="1000"/>
                        </a:spcAft>
                      </a:pPr>
                      <a:r>
                        <a:rPr lang="en-US" sz="16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Deliverable 1 </a:t>
                      </a:r>
                      <a:r>
                        <a:rPr lang="en-US"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(at end of project):</a:t>
                      </a: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44007570"/>
                  </a:ext>
                </a:extLst>
              </a:tr>
              <a:tr h="177165">
                <a:tc>
                  <a:txBody>
                    <a:bodyPr/>
                    <a:lstStyle/>
                    <a:p>
                      <a:pPr marL="0" marR="0" lvl="0" indent="0" algn="just" defTabSz="1219170" rtl="0" eaLnBrk="1" fontAlgn="auto" latinLnBrk="0" hangingPunct="1">
                        <a:lnSpc>
                          <a:spcPct val="115000"/>
                        </a:lnSpc>
                        <a:spcBef>
                          <a:spcPts val="0"/>
                        </a:spcBef>
                        <a:spcAft>
                          <a:spcPts val="1000"/>
                        </a:spcAft>
                        <a:buClrTx/>
                        <a:buSzTx/>
                        <a:buFontTx/>
                        <a:buNone/>
                        <a:tabLst/>
                        <a:defRPr/>
                      </a:pPr>
                      <a:r>
                        <a:rPr lang="en-US" sz="16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Deliverable 2 </a:t>
                      </a:r>
                      <a:r>
                        <a:rPr lang="en-US"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(at end of project):</a:t>
                      </a: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23873056"/>
                  </a:ext>
                </a:extLst>
              </a:tr>
            </a:tbl>
          </a:graphicData>
        </a:graphic>
      </p:graphicFrame>
    </p:spTree>
    <p:extLst>
      <p:ext uri="{BB962C8B-B14F-4D97-AF65-F5344CB8AC3E}">
        <p14:creationId xmlns:p14="http://schemas.microsoft.com/office/powerpoint/2010/main" val="30952645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AB9F3CC-8988-023E-855B-C04D0E7573BD}"/>
              </a:ext>
            </a:extLst>
          </p:cNvPr>
          <p:cNvSpPr>
            <a:spLocks noGrp="1"/>
          </p:cNvSpPr>
          <p:nvPr>
            <p:ph type="body" sz="quarter" idx="10"/>
          </p:nvPr>
        </p:nvSpPr>
        <p:spPr/>
        <p:txBody>
          <a:bodyPr/>
          <a:lstStyle/>
          <a:p>
            <a:r>
              <a:rPr lang="en-US" sz="2400" dirty="0">
                <a:solidFill>
                  <a:schemeClr val="bg1"/>
                </a:solidFill>
              </a:rPr>
              <a:t>Indicative Budget [Not part of pitch deck]</a:t>
            </a:r>
            <a:r>
              <a:rPr lang="en-SG" sz="2400" dirty="0">
                <a:solidFill>
                  <a:schemeClr val="bg1"/>
                </a:solidFill>
              </a:rPr>
              <a:t> </a:t>
            </a:r>
          </a:p>
        </p:txBody>
      </p:sp>
      <p:graphicFrame>
        <p:nvGraphicFramePr>
          <p:cNvPr id="6" name="Table 5">
            <a:extLst>
              <a:ext uri="{FF2B5EF4-FFF2-40B4-BE49-F238E27FC236}">
                <a16:creationId xmlns:a16="http://schemas.microsoft.com/office/drawing/2014/main" id="{5E509929-C696-836E-9243-B7DD4101522E}"/>
              </a:ext>
            </a:extLst>
          </p:cNvPr>
          <p:cNvGraphicFramePr>
            <a:graphicFrameLocks noGrp="1"/>
          </p:cNvGraphicFramePr>
          <p:nvPr/>
        </p:nvGraphicFramePr>
        <p:xfrm>
          <a:off x="509518" y="2537634"/>
          <a:ext cx="10495281" cy="3717677"/>
        </p:xfrm>
        <a:graphic>
          <a:graphicData uri="http://schemas.openxmlformats.org/drawingml/2006/table">
            <a:tbl>
              <a:tblPr firstRow="1" firstCol="1" bandRow="1"/>
              <a:tblGrid>
                <a:gridCol w="3549602">
                  <a:extLst>
                    <a:ext uri="{9D8B030D-6E8A-4147-A177-3AD203B41FA5}">
                      <a16:colId xmlns:a16="http://schemas.microsoft.com/office/drawing/2014/main" val="3073583058"/>
                    </a:ext>
                  </a:extLst>
                </a:gridCol>
                <a:gridCol w="3549602">
                  <a:extLst>
                    <a:ext uri="{9D8B030D-6E8A-4147-A177-3AD203B41FA5}">
                      <a16:colId xmlns:a16="http://schemas.microsoft.com/office/drawing/2014/main" val="3372859439"/>
                    </a:ext>
                  </a:extLst>
                </a:gridCol>
                <a:gridCol w="3396077">
                  <a:extLst>
                    <a:ext uri="{9D8B030D-6E8A-4147-A177-3AD203B41FA5}">
                      <a16:colId xmlns:a16="http://schemas.microsoft.com/office/drawing/2014/main" val="50617512"/>
                    </a:ext>
                  </a:extLst>
                </a:gridCol>
              </a:tblGrid>
              <a:tr h="44450">
                <a:tc rowSpan="2">
                  <a:txBody>
                    <a:bodyPr/>
                    <a:lstStyle/>
                    <a:p>
                      <a:pPr algn="ctr">
                        <a:lnSpc>
                          <a:spcPct val="150000"/>
                        </a:lnSpc>
                        <a:spcAft>
                          <a:spcPts val="0"/>
                        </a:spcAft>
                      </a:pPr>
                      <a:r>
                        <a:rPr lang="en-US" sz="1400" b="1"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Category</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gridSpan="2">
                  <a:txBody>
                    <a:bodyPr/>
                    <a:lstStyle/>
                    <a:p>
                      <a:pPr algn="ctr">
                        <a:lnSpc>
                          <a:spcPct val="150000"/>
                        </a:lnSpc>
                        <a:spcAft>
                          <a:spcPts val="0"/>
                        </a:spcAft>
                      </a:pPr>
                      <a:r>
                        <a:rPr lang="en-US" sz="1400" b="1"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Budget</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SG"/>
                    </a:p>
                  </a:txBody>
                  <a:tcPr/>
                </a:tc>
                <a:extLst>
                  <a:ext uri="{0D108BD9-81ED-4DB2-BD59-A6C34878D82A}">
                    <a16:rowId xmlns:a16="http://schemas.microsoft.com/office/drawing/2014/main" val="1467808012"/>
                  </a:ext>
                </a:extLst>
              </a:tr>
              <a:tr h="44450">
                <a:tc vMerge="1">
                  <a:txBody>
                    <a:bodyPr/>
                    <a:lstStyle/>
                    <a:p>
                      <a:endParaRPr lang="en-SG"/>
                    </a:p>
                  </a:txBody>
                  <a:tcPr/>
                </a:tc>
                <a:tc>
                  <a:txBody>
                    <a:bodyPr/>
                    <a:lstStyle/>
                    <a:p>
                      <a:pPr algn="ctr">
                        <a:lnSpc>
                          <a:spcPct val="150000"/>
                        </a:lnSpc>
                        <a:spcAft>
                          <a:spcPts val="0"/>
                        </a:spcAft>
                      </a:pPr>
                      <a:r>
                        <a:rPr lang="en-US" sz="1400" b="1"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Phase 1</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50000"/>
                        </a:lnSpc>
                        <a:spcAft>
                          <a:spcPts val="0"/>
                        </a:spcAft>
                      </a:pPr>
                      <a:r>
                        <a:rPr lang="en-US" sz="1400" b="1"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Phase 2</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643981337"/>
                  </a:ext>
                </a:extLst>
              </a:tr>
              <a:tr h="31750">
                <a:tc>
                  <a:txBody>
                    <a:bodyPr/>
                    <a:lstStyle/>
                    <a:p>
                      <a:pPr algn="ctr">
                        <a:lnSpc>
                          <a:spcPct val="150000"/>
                        </a:lnSpc>
                        <a:spcAft>
                          <a:spcPts val="0"/>
                        </a:spcAft>
                      </a:pPr>
                      <a:r>
                        <a:rPr lang="en-US" sz="1400" i="1">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gridSpan="2">
                  <a:txBody>
                    <a:bodyPr/>
                    <a:lstStyle/>
                    <a:p>
                      <a:pPr algn="ctr">
                        <a:lnSpc>
                          <a:spcPct val="150000"/>
                        </a:lnSpc>
                        <a:spcAft>
                          <a:spcPts val="0"/>
                        </a:spcAft>
                      </a:pPr>
                      <a:r>
                        <a:rPr lang="en-US" sz="1400" b="1" i="1"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Direct costs</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hMerge="1">
                  <a:txBody>
                    <a:bodyPr/>
                    <a:lstStyle/>
                    <a:p>
                      <a:endParaRPr lang="en-SG"/>
                    </a:p>
                  </a:txBody>
                  <a:tcPr/>
                </a:tc>
                <a:extLst>
                  <a:ext uri="{0D108BD9-81ED-4DB2-BD59-A6C34878D82A}">
                    <a16:rowId xmlns:a16="http://schemas.microsoft.com/office/drawing/2014/main" val="3098585772"/>
                  </a:ext>
                </a:extLst>
              </a:tr>
              <a:tr h="31750">
                <a:tc>
                  <a:txBody>
                    <a:bodyPr/>
                    <a:lstStyle/>
                    <a:p>
                      <a:pPr algn="ctr">
                        <a:lnSpc>
                          <a:spcPct val="150000"/>
                        </a:lnSpc>
                        <a:spcAft>
                          <a:spcPts val="0"/>
                        </a:spcAft>
                      </a:pPr>
                      <a:r>
                        <a:rPr lang="en-US" sz="1400" b="1">
                          <a:effectLst/>
                          <a:latin typeface="Open Sans" panose="020B0606030504020204" pitchFamily="34" charset="0"/>
                          <a:ea typeface="Open Sans" panose="020B0606030504020204" pitchFamily="34" charset="0"/>
                          <a:cs typeface="Open Sans" panose="020B0606030504020204" pitchFamily="34" charset="0"/>
                        </a:rPr>
                        <a:t>Manpower</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50000"/>
                        </a:lnSpc>
                        <a:spcAft>
                          <a:spcPts val="0"/>
                        </a:spcAft>
                      </a:pPr>
                      <a:r>
                        <a:rPr lang="en-US" sz="1400" dirty="0">
                          <a:effectLst/>
                          <a:latin typeface="Open Sans" panose="020B0606030504020204" pitchFamily="34" charset="0"/>
                          <a:ea typeface="Open Sans" panose="020B0606030504020204" pitchFamily="34" charset="0"/>
                          <a:cs typeface="Open Sans" panose="020B0606030504020204" pitchFamily="34" charset="0"/>
                        </a:rPr>
                        <a:t> </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50000"/>
                        </a:lnSpc>
                        <a:spcAft>
                          <a:spcPts val="0"/>
                        </a:spcAft>
                      </a:pPr>
                      <a:r>
                        <a:rPr lang="en-US" sz="1400">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35544052"/>
                  </a:ext>
                </a:extLst>
              </a:tr>
              <a:tr h="90805">
                <a:tc>
                  <a:txBody>
                    <a:bodyPr/>
                    <a:lstStyle/>
                    <a:p>
                      <a:pPr algn="ctr">
                        <a:lnSpc>
                          <a:spcPct val="150000"/>
                        </a:lnSpc>
                        <a:spcAft>
                          <a:spcPts val="0"/>
                        </a:spcAft>
                      </a:pPr>
                      <a:r>
                        <a:rPr lang="en-US" sz="1400" b="1">
                          <a:effectLst/>
                          <a:latin typeface="Open Sans" panose="020B0606030504020204" pitchFamily="34" charset="0"/>
                          <a:ea typeface="Open Sans" panose="020B0606030504020204" pitchFamily="34" charset="0"/>
                          <a:cs typeface="Open Sans" panose="020B0606030504020204" pitchFamily="34" charset="0"/>
                        </a:rPr>
                        <a:t>Equipment</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50000"/>
                        </a:lnSpc>
                        <a:spcAft>
                          <a:spcPts val="0"/>
                        </a:spcAft>
                      </a:pPr>
                      <a:r>
                        <a:rPr lang="en-US" sz="1400" dirty="0">
                          <a:effectLst/>
                          <a:latin typeface="Open Sans" panose="020B0606030504020204" pitchFamily="34" charset="0"/>
                          <a:ea typeface="Open Sans" panose="020B0606030504020204" pitchFamily="34" charset="0"/>
                          <a:cs typeface="Open Sans" panose="020B0606030504020204" pitchFamily="34" charset="0"/>
                        </a:rPr>
                        <a:t> </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50000"/>
                        </a:lnSpc>
                        <a:spcAft>
                          <a:spcPts val="0"/>
                        </a:spcAft>
                      </a:pPr>
                      <a:r>
                        <a:rPr lang="en-US" sz="1400">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84861679"/>
                  </a:ext>
                </a:extLst>
              </a:tr>
              <a:tr h="31750">
                <a:tc>
                  <a:txBody>
                    <a:bodyPr/>
                    <a:lstStyle/>
                    <a:p>
                      <a:pPr algn="ctr">
                        <a:lnSpc>
                          <a:spcPct val="150000"/>
                        </a:lnSpc>
                        <a:spcAft>
                          <a:spcPts val="0"/>
                        </a:spcAft>
                      </a:pPr>
                      <a:r>
                        <a:rPr lang="en-US" sz="1400" b="1">
                          <a:effectLst/>
                          <a:latin typeface="Open Sans" panose="020B0606030504020204" pitchFamily="34" charset="0"/>
                          <a:ea typeface="Open Sans" panose="020B0606030504020204" pitchFamily="34" charset="0"/>
                          <a:cs typeface="Open Sans" panose="020B0606030504020204" pitchFamily="34" charset="0"/>
                        </a:rPr>
                        <a:t>Other Operating Expenses</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50000"/>
                        </a:lnSpc>
                        <a:spcAft>
                          <a:spcPts val="0"/>
                        </a:spcAft>
                      </a:pPr>
                      <a:r>
                        <a:rPr lang="en-US" sz="1400" u="none" strike="noStrike">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50000"/>
                        </a:lnSpc>
                        <a:spcAft>
                          <a:spcPts val="0"/>
                        </a:spcAft>
                      </a:pPr>
                      <a:r>
                        <a:rPr lang="en-US" sz="1400">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05758834"/>
                  </a:ext>
                </a:extLst>
              </a:tr>
              <a:tr h="31750">
                <a:tc>
                  <a:txBody>
                    <a:bodyPr/>
                    <a:lstStyle/>
                    <a:p>
                      <a:pPr algn="ctr">
                        <a:lnSpc>
                          <a:spcPct val="150000"/>
                        </a:lnSpc>
                        <a:spcAft>
                          <a:spcPts val="0"/>
                        </a:spcAft>
                      </a:pPr>
                      <a:r>
                        <a:rPr lang="en-US" sz="1400" b="1">
                          <a:effectLst/>
                          <a:latin typeface="Open Sans" panose="020B0606030504020204" pitchFamily="34" charset="0"/>
                          <a:ea typeface="Open Sans" panose="020B0606030504020204" pitchFamily="34" charset="0"/>
                          <a:cs typeface="Open Sans" panose="020B0606030504020204" pitchFamily="34" charset="0"/>
                        </a:rPr>
                        <a:t>Overseas Travel</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50000"/>
                        </a:lnSpc>
                        <a:spcAft>
                          <a:spcPts val="0"/>
                        </a:spcAft>
                      </a:pPr>
                      <a:r>
                        <a:rPr lang="en-US" sz="1400" dirty="0">
                          <a:effectLst/>
                          <a:latin typeface="Open Sans" panose="020B0606030504020204" pitchFamily="34" charset="0"/>
                          <a:ea typeface="Open Sans" panose="020B0606030504020204" pitchFamily="34" charset="0"/>
                          <a:cs typeface="Open Sans" panose="020B0606030504020204" pitchFamily="34" charset="0"/>
                        </a:rPr>
                        <a:t> </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50000"/>
                        </a:lnSpc>
                        <a:spcAft>
                          <a:spcPts val="0"/>
                        </a:spcAft>
                      </a:pPr>
                      <a:r>
                        <a:rPr lang="en-US" sz="1400">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82646240"/>
                  </a:ext>
                </a:extLst>
              </a:tr>
              <a:tr h="31750">
                <a:tc>
                  <a:txBody>
                    <a:bodyPr/>
                    <a:lstStyle/>
                    <a:p>
                      <a:pPr algn="ctr">
                        <a:lnSpc>
                          <a:spcPct val="150000"/>
                        </a:lnSpc>
                        <a:spcAft>
                          <a:spcPts val="0"/>
                        </a:spcAft>
                      </a:pPr>
                      <a:r>
                        <a:rPr lang="en-US" sz="1400" b="1">
                          <a:solidFill>
                            <a:srgbClr val="000000"/>
                          </a:solidFill>
                          <a:effectLst/>
                          <a:latin typeface="Open Sans" panose="020B0606030504020204" pitchFamily="34" charset="0"/>
                          <a:ea typeface="Open Sans" panose="020B0606030504020204" pitchFamily="34" charset="0"/>
                          <a:cs typeface="Open Sans" panose="020B0606030504020204" pitchFamily="34" charset="0"/>
                        </a:rPr>
                        <a:t>Direct Costs (Total)</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50000"/>
                        </a:lnSpc>
                        <a:spcAft>
                          <a:spcPts val="0"/>
                        </a:spcAft>
                      </a:pPr>
                      <a:r>
                        <a:rPr lang="en-US" sz="1400">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50000"/>
                        </a:lnSpc>
                        <a:spcAft>
                          <a:spcPts val="0"/>
                        </a:spcAft>
                      </a:pPr>
                      <a:r>
                        <a:rPr lang="en-US" sz="1400">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838832247"/>
                  </a:ext>
                </a:extLst>
              </a:tr>
              <a:tr h="31750">
                <a:tc>
                  <a:txBody>
                    <a:bodyPr/>
                    <a:lstStyle/>
                    <a:p>
                      <a:pPr algn="ctr">
                        <a:lnSpc>
                          <a:spcPct val="150000"/>
                        </a:lnSpc>
                        <a:spcAft>
                          <a:spcPts val="0"/>
                        </a:spcAft>
                      </a:pPr>
                      <a:r>
                        <a:rPr lang="en-US" sz="1400" b="1">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gridSpan="2">
                  <a:txBody>
                    <a:bodyPr/>
                    <a:lstStyle/>
                    <a:p>
                      <a:pPr algn="ctr">
                        <a:lnSpc>
                          <a:spcPct val="150000"/>
                        </a:lnSpc>
                        <a:spcAft>
                          <a:spcPts val="0"/>
                        </a:spcAft>
                      </a:pPr>
                      <a:r>
                        <a:rPr lang="en-US" sz="1400" b="1" i="1"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Indirect costs</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hMerge="1">
                  <a:txBody>
                    <a:bodyPr/>
                    <a:lstStyle/>
                    <a:p>
                      <a:endParaRPr lang="en-SG"/>
                    </a:p>
                  </a:txBody>
                  <a:tcPr/>
                </a:tc>
                <a:extLst>
                  <a:ext uri="{0D108BD9-81ED-4DB2-BD59-A6C34878D82A}">
                    <a16:rowId xmlns:a16="http://schemas.microsoft.com/office/drawing/2014/main" val="2447694453"/>
                  </a:ext>
                </a:extLst>
              </a:tr>
              <a:tr h="286385">
                <a:tc>
                  <a:txBody>
                    <a:bodyPr/>
                    <a:lstStyle/>
                    <a:p>
                      <a:pPr algn="ctr">
                        <a:lnSpc>
                          <a:spcPct val="150000"/>
                        </a:lnSpc>
                        <a:spcAft>
                          <a:spcPts val="0"/>
                        </a:spcAft>
                      </a:pPr>
                      <a:r>
                        <a:rPr lang="en-US" sz="1400" b="1">
                          <a:solidFill>
                            <a:srgbClr val="000000"/>
                          </a:solidFill>
                          <a:effectLst/>
                          <a:latin typeface="Open Sans" panose="020B0606030504020204" pitchFamily="34" charset="0"/>
                          <a:ea typeface="Open Sans" panose="020B0606030504020204" pitchFamily="34" charset="0"/>
                          <a:cs typeface="Open Sans" panose="020B0606030504020204" pitchFamily="34" charset="0"/>
                        </a:rPr>
                        <a:t>Indirect Costs (30% of direct costs)</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50000"/>
                        </a:lnSpc>
                        <a:spcAft>
                          <a:spcPts val="0"/>
                        </a:spcAft>
                      </a:pPr>
                      <a:r>
                        <a:rPr lang="en-US" sz="1400" dirty="0">
                          <a:effectLst/>
                          <a:latin typeface="Open Sans" panose="020B0606030504020204" pitchFamily="34" charset="0"/>
                          <a:ea typeface="Open Sans" panose="020B0606030504020204" pitchFamily="34" charset="0"/>
                          <a:cs typeface="Open Sans" panose="020B0606030504020204" pitchFamily="34" charset="0"/>
                        </a:rPr>
                        <a:t> </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50000"/>
                        </a:lnSpc>
                        <a:spcAft>
                          <a:spcPts val="0"/>
                        </a:spcAft>
                      </a:pPr>
                      <a:r>
                        <a:rPr lang="en-US" sz="1400">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707142082"/>
                  </a:ext>
                </a:extLst>
              </a:tr>
              <a:tr h="31750">
                <a:tc>
                  <a:txBody>
                    <a:bodyPr/>
                    <a:lstStyle/>
                    <a:p>
                      <a:pPr algn="ctr">
                        <a:lnSpc>
                          <a:spcPct val="150000"/>
                        </a:lnSpc>
                        <a:spcAft>
                          <a:spcPts val="0"/>
                        </a:spcAft>
                      </a:pPr>
                      <a:r>
                        <a:rPr lang="en-US" sz="1400" b="1">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gridSpan="2">
                  <a:txBody>
                    <a:bodyPr/>
                    <a:lstStyle/>
                    <a:p>
                      <a:pPr algn="ctr">
                        <a:lnSpc>
                          <a:spcPct val="150000"/>
                        </a:lnSpc>
                        <a:spcAft>
                          <a:spcPts val="0"/>
                        </a:spcAft>
                      </a:pPr>
                      <a:r>
                        <a:rPr lang="en-US" sz="1400" b="1" i="1">
                          <a:solidFill>
                            <a:srgbClr val="000000"/>
                          </a:solidFill>
                          <a:effectLst/>
                          <a:latin typeface="Open Sans" panose="020B0606030504020204" pitchFamily="34" charset="0"/>
                          <a:ea typeface="Open Sans" panose="020B0606030504020204" pitchFamily="34" charset="0"/>
                          <a:cs typeface="Open Sans" panose="020B0606030504020204" pitchFamily="34" charset="0"/>
                        </a:rPr>
                        <a:t>Total (direct + indirect costs)</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hMerge="1">
                  <a:txBody>
                    <a:bodyPr/>
                    <a:lstStyle/>
                    <a:p>
                      <a:endParaRPr lang="en-SG"/>
                    </a:p>
                  </a:txBody>
                  <a:tcPr/>
                </a:tc>
                <a:extLst>
                  <a:ext uri="{0D108BD9-81ED-4DB2-BD59-A6C34878D82A}">
                    <a16:rowId xmlns:a16="http://schemas.microsoft.com/office/drawing/2014/main" val="2095968118"/>
                  </a:ext>
                </a:extLst>
              </a:tr>
              <a:tr h="44450">
                <a:tc>
                  <a:txBody>
                    <a:bodyPr/>
                    <a:lstStyle/>
                    <a:p>
                      <a:pPr algn="ctr">
                        <a:lnSpc>
                          <a:spcPct val="150000"/>
                        </a:lnSpc>
                        <a:spcAft>
                          <a:spcPts val="0"/>
                        </a:spcAft>
                      </a:pPr>
                      <a:r>
                        <a:rPr lang="en-US" sz="1400" b="1"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Budget for each Phase</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50000"/>
                        </a:lnSpc>
                        <a:spcAft>
                          <a:spcPts val="0"/>
                        </a:spcAft>
                      </a:pPr>
                      <a:r>
                        <a:rPr lang="en-US" sz="1400" u="none" strike="noStrike">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50000"/>
                        </a:lnSpc>
                        <a:spcAft>
                          <a:spcPts val="0"/>
                        </a:spcAft>
                      </a:pPr>
                      <a:r>
                        <a:rPr lang="en-US" sz="1400" u="sng">
                          <a:solidFill>
                            <a:srgbClr val="000000"/>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630391095"/>
                  </a:ext>
                </a:extLst>
              </a:tr>
              <a:tr h="44450">
                <a:tc>
                  <a:txBody>
                    <a:bodyPr/>
                    <a:lstStyle/>
                    <a:p>
                      <a:pPr algn="ctr">
                        <a:lnSpc>
                          <a:spcPct val="150000"/>
                        </a:lnSpc>
                        <a:spcAft>
                          <a:spcPts val="0"/>
                        </a:spcAft>
                      </a:pPr>
                      <a:r>
                        <a:rPr lang="en-US" sz="1400" b="1"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Total budget:</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algn="just">
                        <a:lnSpc>
                          <a:spcPct val="150000"/>
                        </a:lnSpc>
                        <a:spcAft>
                          <a:spcPts val="0"/>
                        </a:spcAft>
                      </a:pPr>
                      <a:r>
                        <a:rPr lang="en-US" sz="1400" u="none" strike="noStrike" dirty="0">
                          <a:effectLst/>
                          <a:latin typeface="Open Sans" panose="020B0606030504020204" pitchFamily="34" charset="0"/>
                          <a:ea typeface="Open Sans" panose="020B0606030504020204" pitchFamily="34" charset="0"/>
                          <a:cs typeface="Open Sans" panose="020B0606030504020204" pitchFamily="34" charset="0"/>
                        </a:rPr>
                        <a:t> </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SG"/>
                    </a:p>
                  </a:txBody>
                  <a:tcPr/>
                </a:tc>
                <a:extLst>
                  <a:ext uri="{0D108BD9-81ED-4DB2-BD59-A6C34878D82A}">
                    <a16:rowId xmlns:a16="http://schemas.microsoft.com/office/drawing/2014/main" val="1340748035"/>
                  </a:ext>
                </a:extLst>
              </a:tr>
            </a:tbl>
          </a:graphicData>
        </a:graphic>
      </p:graphicFrame>
      <p:sp>
        <p:nvSpPr>
          <p:cNvPr id="2" name="TextBox 1">
            <a:extLst>
              <a:ext uri="{FF2B5EF4-FFF2-40B4-BE49-F238E27FC236}">
                <a16:creationId xmlns:a16="http://schemas.microsoft.com/office/drawing/2014/main" id="{DD267754-42EC-4575-1A74-214592CF47D9}"/>
              </a:ext>
            </a:extLst>
          </p:cNvPr>
          <p:cNvSpPr txBox="1"/>
          <p:nvPr/>
        </p:nvSpPr>
        <p:spPr>
          <a:xfrm>
            <a:off x="509518" y="704289"/>
            <a:ext cx="11305763" cy="1563313"/>
          </a:xfrm>
          <a:prstGeom prst="rect">
            <a:avLst/>
          </a:prstGeom>
          <a:noFill/>
        </p:spPr>
        <p:txBody>
          <a:bodyPr wrap="square">
            <a:spAutoFit/>
          </a:bodyPr>
          <a:lstStyle/>
          <a:p>
            <a:pPr marL="285750" indent="-285750" algn="just">
              <a:lnSpc>
                <a:spcPct val="115000"/>
              </a:lnSpc>
              <a:buFont typeface="Arial" panose="020B0604020202020204" pitchFamily="34" charset="0"/>
              <a:buChar char="•"/>
            </a:pPr>
            <a:r>
              <a:rPr lang="en-SG" sz="1400" dirty="0">
                <a:effectLst/>
                <a:latin typeface="Open Sans" panose="020B0606030504020204" pitchFamily="34" charset="0"/>
                <a:ea typeface="Open Sans" panose="020B0606030504020204" pitchFamily="34" charset="0"/>
                <a:cs typeface="Open Sans" panose="020B0606030504020204" pitchFamily="34" charset="0"/>
              </a:rPr>
              <a:t>A total of S$1M (including 30% indirect costs) may be awarded for Pilot funding, split into at least 2 or more Phases.</a:t>
            </a:r>
          </a:p>
          <a:p>
            <a:pPr marL="285750" indent="-285750" algn="just">
              <a:lnSpc>
                <a:spcPct val="115000"/>
              </a:lnSpc>
              <a:buFont typeface="Arial" panose="020B0604020202020204" pitchFamily="34" charset="0"/>
              <a:buChar char="•"/>
            </a:pPr>
            <a:r>
              <a:rPr lang="en-SG" sz="1400" dirty="0">
                <a:effectLst/>
                <a:latin typeface="Open Sans" panose="020B0606030504020204" pitchFamily="34" charset="0"/>
                <a:ea typeface="Open Sans" panose="020B0606030504020204" pitchFamily="34" charset="0"/>
                <a:cs typeface="Open Sans" panose="020B0606030504020204" pitchFamily="34" charset="0"/>
              </a:rPr>
              <a:t>As a general guide, applicants can allocate up to S$400K (including 30% indirect costs) for Phase 1, and S$600K (including 30% indirect costs) for Phase 2. </a:t>
            </a:r>
            <a:r>
              <a:rPr lang="en-US" sz="1400" dirty="0">
                <a:latin typeface="Open Sans" panose="020B0606030504020204" pitchFamily="34" charset="0"/>
                <a:ea typeface="Open Sans" panose="020B0606030504020204" pitchFamily="34" charset="0"/>
                <a:cs typeface="Open Sans" panose="020B0606030504020204" pitchFamily="34" charset="0"/>
              </a:rPr>
              <a:t>You may add more columns for additional Phases.</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p>
            <a:pPr marL="285750" indent="-285750" algn="just">
              <a:lnSpc>
                <a:spcPct val="115000"/>
              </a:lnSpc>
              <a:buFont typeface="Arial" panose="020B0604020202020204" pitchFamily="34" charset="0"/>
              <a:buChar char="•"/>
            </a:pPr>
            <a:r>
              <a:rPr lang="en-SG" sz="1400" dirty="0">
                <a:effectLst/>
                <a:latin typeface="Open Sans" panose="020B0606030504020204" pitchFamily="34" charset="0"/>
                <a:ea typeface="Open Sans" panose="020B0606030504020204" pitchFamily="34" charset="0"/>
                <a:cs typeface="Open Sans" panose="020B0606030504020204" pitchFamily="34" charset="0"/>
              </a:rPr>
              <a:t>Additional funding, or alternate allocation of Phase 1 and 2 funds, may be requested on a case-by-case basis, and will be subject to evaluation by the STDR review panel.</a:t>
            </a:r>
          </a:p>
          <a:p>
            <a:pPr marL="285750" indent="-285750" algn="just">
              <a:lnSpc>
                <a:spcPct val="115000"/>
              </a:lnSpc>
              <a:buFont typeface="Arial" panose="020B0604020202020204" pitchFamily="34" charset="0"/>
              <a:buChar char="•"/>
            </a:pPr>
            <a:r>
              <a:rPr lang="en-US" sz="1400" dirty="0">
                <a:effectLst/>
                <a:latin typeface="Open Sans" panose="020B0606030504020204" pitchFamily="34" charset="0"/>
                <a:ea typeface="Open Sans" panose="020B0606030504020204" pitchFamily="34" charset="0"/>
                <a:cs typeface="Open Sans" panose="020B0606030504020204" pitchFamily="34" charset="0"/>
              </a:rPr>
              <a:t>Specify only basic details in this table and proceed to provide a detailed budget in the Excel template.</a:t>
            </a:r>
          </a:p>
        </p:txBody>
      </p:sp>
    </p:spTree>
    <p:extLst>
      <p:ext uri="{BB962C8B-B14F-4D97-AF65-F5344CB8AC3E}">
        <p14:creationId xmlns:p14="http://schemas.microsoft.com/office/powerpoint/2010/main" val="13955100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E0A3EDB-4FFA-31E0-DAE4-62601F6C6BB9}"/>
              </a:ext>
            </a:extLst>
          </p:cNvPr>
          <p:cNvSpPr>
            <a:spLocks noGrp="1"/>
          </p:cNvSpPr>
          <p:nvPr>
            <p:ph type="body" sz="quarter" idx="69"/>
          </p:nvPr>
        </p:nvSpPr>
        <p:spPr>
          <a:xfrm>
            <a:off x="335331" y="4050880"/>
            <a:ext cx="4098151" cy="1969770"/>
          </a:xfrm>
        </p:spPr>
        <p:txBody>
          <a:bodyPr/>
          <a:lstStyle/>
          <a:p>
            <a:pPr>
              <a:lnSpc>
                <a:spcPct val="100000"/>
              </a:lnSpc>
              <a:defRPr/>
            </a:pPr>
            <a:r>
              <a:rPr lang="en-SG" sz="1600" dirty="0"/>
              <a:t>Lead PI: &lt; Lead PI/ Institute&gt;</a:t>
            </a:r>
          </a:p>
          <a:p>
            <a:pPr>
              <a:lnSpc>
                <a:spcPct val="100000"/>
              </a:lnSpc>
              <a:defRPr/>
            </a:pPr>
            <a:endParaRPr lang="en-SG" sz="1600" dirty="0"/>
          </a:p>
          <a:p>
            <a:pPr>
              <a:lnSpc>
                <a:spcPct val="100000"/>
              </a:lnSpc>
              <a:defRPr/>
            </a:pPr>
            <a:r>
              <a:rPr lang="en-SG" sz="1600" dirty="0"/>
              <a:t>CO-IS/Collaborators: </a:t>
            </a:r>
          </a:p>
          <a:p>
            <a:pPr>
              <a:lnSpc>
                <a:spcPct val="100000"/>
              </a:lnSpc>
              <a:defRPr/>
            </a:pPr>
            <a:r>
              <a:rPr lang="en-SG" sz="1600" dirty="0"/>
              <a:t>&lt;CO-I/Collaborators Institute&gt;</a:t>
            </a:r>
          </a:p>
          <a:p>
            <a:pPr>
              <a:lnSpc>
                <a:spcPct val="100000"/>
              </a:lnSpc>
              <a:defRPr/>
            </a:pPr>
            <a:endParaRPr lang="en-SG" dirty="0"/>
          </a:p>
          <a:p>
            <a:pPr>
              <a:defRPr/>
            </a:pPr>
            <a:r>
              <a:rPr lang="en-SG" sz="1600" dirty="0"/>
              <a:t>&lt;DD MM YYYY&gt;</a:t>
            </a:r>
            <a:endParaRPr kumimoji="0" lang="en-SG" sz="1600" b="1" i="0" u="none" strike="noStrike" kern="1200" cap="all" spc="0" normalizeH="0" baseline="0" noProof="0" dirty="0">
              <a:ln>
                <a:noFill/>
              </a:ln>
              <a:solidFill>
                <a:sysClr val="window" lastClr="FFFFFF">
                  <a:lumMod val="95000"/>
                </a:sysClr>
              </a:solidFill>
              <a:effectLst/>
              <a:uLnTx/>
              <a:uFillTx/>
              <a:latin typeface="Open Sans"/>
              <a:ea typeface="+mj-ea"/>
              <a:cs typeface="Open Sans"/>
            </a:endParaRPr>
          </a:p>
          <a:p>
            <a:pPr>
              <a:lnSpc>
                <a:spcPct val="100000"/>
              </a:lnSpc>
              <a:defRPr/>
            </a:pPr>
            <a:endParaRPr lang="en-SG" sz="1600" dirty="0"/>
          </a:p>
          <a:p>
            <a:endParaRPr lang="en-US" dirty="0"/>
          </a:p>
        </p:txBody>
      </p:sp>
      <p:sp>
        <p:nvSpPr>
          <p:cNvPr id="5" name="Title 4">
            <a:extLst>
              <a:ext uri="{FF2B5EF4-FFF2-40B4-BE49-F238E27FC236}">
                <a16:creationId xmlns:a16="http://schemas.microsoft.com/office/drawing/2014/main" id="{811399CC-1815-B792-D41A-AF2D1883C490}"/>
              </a:ext>
            </a:extLst>
          </p:cNvPr>
          <p:cNvSpPr>
            <a:spLocks noGrp="1"/>
          </p:cNvSpPr>
          <p:nvPr>
            <p:ph type="ctrTitle"/>
          </p:nvPr>
        </p:nvSpPr>
        <p:spPr>
          <a:xfrm>
            <a:off x="335330" y="1323679"/>
            <a:ext cx="4314857" cy="2478564"/>
          </a:xfrm>
        </p:spPr>
        <p:txBody>
          <a:bodyPr/>
          <a:lstStyle/>
          <a:p>
            <a:r>
              <a:rPr lang="en-SG" sz="2300" dirty="0"/>
              <a:t>SINGAPORE THERAPEUTICS DEVELOPMENT REVIEW (STDR)</a:t>
            </a:r>
            <a:br>
              <a:rPr lang="en-SG" sz="2300" dirty="0"/>
            </a:br>
            <a:br>
              <a:rPr lang="en-SG" sz="2300" dirty="0"/>
            </a:br>
            <a:r>
              <a:rPr lang="en-SG" sz="2300" dirty="0"/>
              <a:t>&lt;Project Title&gt;</a:t>
            </a:r>
            <a:br>
              <a:rPr lang="en-SG" sz="2000" dirty="0"/>
            </a:br>
            <a:endParaRPr lang="en-US" sz="2000" dirty="0"/>
          </a:p>
        </p:txBody>
      </p:sp>
      <p:pic>
        <p:nvPicPr>
          <p:cNvPr id="10" name="Picture 9" descr="A logo for a company&#10;&#10;Description automatically generated">
            <a:extLst>
              <a:ext uri="{FF2B5EF4-FFF2-40B4-BE49-F238E27FC236}">
                <a16:creationId xmlns:a16="http://schemas.microsoft.com/office/drawing/2014/main" id="{D055D5D6-918A-A0FF-E118-925F8E4FAD76}"/>
              </a:ext>
            </a:extLst>
          </p:cNvPr>
          <p:cNvPicPr>
            <a:picLocks noChangeAspect="1"/>
          </p:cNvPicPr>
          <p:nvPr/>
        </p:nvPicPr>
        <p:blipFill rotWithShape="1">
          <a:blip r:embed="rId3">
            <a:extLst>
              <a:ext uri="{28A0092B-C50C-407E-A947-70E740481C1C}">
                <a14:useLocalDpi xmlns:a14="http://schemas.microsoft.com/office/drawing/2010/main" val="0"/>
              </a:ext>
            </a:extLst>
          </a:blip>
          <a:srcRect l="4943" t="14899" b="23576"/>
          <a:stretch/>
        </p:blipFill>
        <p:spPr>
          <a:xfrm>
            <a:off x="75435" y="148608"/>
            <a:ext cx="3014318" cy="997266"/>
          </a:xfrm>
          <a:prstGeom prst="rect">
            <a:avLst/>
          </a:prstGeom>
        </p:spPr>
      </p:pic>
      <p:pic>
        <p:nvPicPr>
          <p:cNvPr id="6" name="Picture 5">
            <a:extLst>
              <a:ext uri="{FF2B5EF4-FFF2-40B4-BE49-F238E27FC236}">
                <a16:creationId xmlns:a16="http://schemas.microsoft.com/office/drawing/2014/main" id="{BD7BE5A2-53D7-A948-35CF-FE8AF80B7C8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69907" y="6246040"/>
            <a:ext cx="1066219" cy="391501"/>
          </a:xfrm>
          <a:prstGeom prst="rect">
            <a:avLst/>
          </a:prstGeom>
        </p:spPr>
      </p:pic>
      <p:pic>
        <p:nvPicPr>
          <p:cNvPr id="11" name="Picture 10">
            <a:extLst>
              <a:ext uri="{FF2B5EF4-FFF2-40B4-BE49-F238E27FC236}">
                <a16:creationId xmlns:a16="http://schemas.microsoft.com/office/drawing/2014/main" id="{3B333F36-E652-65EC-9D4C-5355DF63B57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5122" y="6123246"/>
            <a:ext cx="1417472" cy="539086"/>
          </a:xfrm>
          <a:prstGeom prst="rect">
            <a:avLst/>
          </a:prstGeom>
        </p:spPr>
      </p:pic>
      <p:pic>
        <p:nvPicPr>
          <p:cNvPr id="12" name="Picture 11">
            <a:extLst>
              <a:ext uri="{FF2B5EF4-FFF2-40B4-BE49-F238E27FC236}">
                <a16:creationId xmlns:a16="http://schemas.microsoft.com/office/drawing/2014/main" id="{CC994B03-C45F-7AA9-FE5F-65D8850EBCBF}"/>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1582704" y="6266432"/>
            <a:ext cx="1651831" cy="343600"/>
          </a:xfrm>
          <a:prstGeom prst="rect">
            <a:avLst/>
          </a:prstGeom>
        </p:spPr>
      </p:pic>
      <p:pic>
        <p:nvPicPr>
          <p:cNvPr id="13" name="Picture 12" descr="Logo&#10;&#10;Description automatically generated">
            <a:extLst>
              <a:ext uri="{FF2B5EF4-FFF2-40B4-BE49-F238E27FC236}">
                <a16:creationId xmlns:a16="http://schemas.microsoft.com/office/drawing/2014/main" id="{4E600135-C0BA-8D3D-46D6-42C063EE378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575978" y="6219216"/>
            <a:ext cx="1194677" cy="454504"/>
          </a:xfrm>
          <a:prstGeom prst="rect">
            <a:avLst/>
          </a:prstGeom>
        </p:spPr>
      </p:pic>
    </p:spTree>
    <p:extLst>
      <p:ext uri="{BB962C8B-B14F-4D97-AF65-F5344CB8AC3E}">
        <p14:creationId xmlns:p14="http://schemas.microsoft.com/office/powerpoint/2010/main" val="7726826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1999" cy="521294"/>
          </a:xfrm>
          <a:prstGeom prst="rect">
            <a:avLst/>
          </a:prstGeom>
          <a:solidFill>
            <a:srgbClr val="002F8A"/>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r>
              <a:rPr lang="en-SG" sz="2400" dirty="0">
                <a:solidFill>
                  <a:schemeClr val="bg1"/>
                </a:solidFill>
              </a:rPr>
              <a:t>Pitch Deck Guiding Questions (Please keep to 10 slides limit)</a:t>
            </a:r>
          </a:p>
        </p:txBody>
      </p:sp>
      <p:sp>
        <p:nvSpPr>
          <p:cNvPr id="3" name="TextBox 2">
            <a:extLst>
              <a:ext uri="{FF2B5EF4-FFF2-40B4-BE49-F238E27FC236}">
                <a16:creationId xmlns:a16="http://schemas.microsoft.com/office/drawing/2014/main" id="{21AF037B-FE8C-BF21-3D90-A05F799FB91C}"/>
              </a:ext>
            </a:extLst>
          </p:cNvPr>
          <p:cNvSpPr txBox="1"/>
          <p:nvPr/>
        </p:nvSpPr>
        <p:spPr>
          <a:xfrm>
            <a:off x="78930" y="521294"/>
            <a:ext cx="11798300" cy="338554"/>
          </a:xfrm>
          <a:prstGeom prst="rect">
            <a:avLst/>
          </a:prstGeom>
          <a:noFill/>
        </p:spPr>
        <p:txBody>
          <a:bodyPr wrap="square">
            <a:spAutoFit/>
          </a:bodyPr>
          <a:lstStyle/>
          <a:p>
            <a:pPr algn="ctr"/>
            <a:r>
              <a:rPr lang="en-SG" sz="1600" i="1" dirty="0">
                <a:latin typeface="Open Sans" panose="020B0606030504020204" pitchFamily="34" charset="0"/>
                <a:ea typeface="Open Sans" panose="020B0606030504020204" pitchFamily="34" charset="0"/>
                <a:cs typeface="Open Sans" panose="020B0606030504020204" pitchFamily="34" charset="0"/>
              </a:rPr>
              <a:t>Note: You may expand some sections beyond 1 slide, or combine 2 sections in the same slide.</a:t>
            </a:r>
          </a:p>
        </p:txBody>
      </p:sp>
      <p:sp>
        <p:nvSpPr>
          <p:cNvPr id="4" name="TextBox 3">
            <a:extLst>
              <a:ext uri="{FF2B5EF4-FFF2-40B4-BE49-F238E27FC236}">
                <a16:creationId xmlns:a16="http://schemas.microsoft.com/office/drawing/2014/main" id="{010D025E-7F86-7A57-6EF0-E6F0031EDEFC}"/>
              </a:ext>
            </a:extLst>
          </p:cNvPr>
          <p:cNvSpPr txBox="1"/>
          <p:nvPr/>
        </p:nvSpPr>
        <p:spPr>
          <a:xfrm>
            <a:off x="314770" y="1293927"/>
            <a:ext cx="11562460" cy="3970318"/>
          </a:xfrm>
          <a:prstGeom prst="rect">
            <a:avLst/>
          </a:prstGeom>
          <a:noFill/>
        </p:spPr>
        <p:txBody>
          <a:bodyPr wrap="square" rtlCol="0">
            <a:spAutoFit/>
          </a:bodyPr>
          <a:lstStyle/>
          <a:p>
            <a:r>
              <a:rPr lang="en-US" altLang="en-US" b="1" u="sng" dirty="0">
                <a:latin typeface="Open Sans" panose="020B0606030504020204" pitchFamily="34" charset="0"/>
                <a:ea typeface="Open Sans" panose="020B0606030504020204" pitchFamily="34" charset="0"/>
                <a:cs typeface="Open Sans" panose="020B0606030504020204" pitchFamily="34" charset="0"/>
              </a:rPr>
              <a:t>Opening Statement</a:t>
            </a:r>
          </a:p>
          <a:p>
            <a:endParaRPr lang="en-US" altLang="en-US" b="1" u="sng"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Why will your work be significant and impactful?</a:t>
            </a:r>
            <a:endParaRPr lang="en-US" altLang="en-US" strike="sngStrike" dirty="0">
              <a:latin typeface="Open Sans" panose="020B0606030504020204" pitchFamily="34" charset="0"/>
              <a:ea typeface="Open Sans" panose="020B0606030504020204" pitchFamily="34" charset="0"/>
              <a:cs typeface="Open Sans" panose="020B0606030504020204" pitchFamily="34" charset="0"/>
            </a:endParaRPr>
          </a:p>
          <a:p>
            <a:endParaRPr lang="en-US" altLang="en-US" b="1" u="sng" dirty="0">
              <a:latin typeface="Open Sans" panose="020B0606030504020204" pitchFamily="34" charset="0"/>
              <a:ea typeface="Open Sans" panose="020B0606030504020204" pitchFamily="34" charset="0"/>
              <a:cs typeface="Open Sans" panose="020B0606030504020204" pitchFamily="34" charset="0"/>
            </a:endParaRPr>
          </a:p>
          <a:p>
            <a:endParaRPr lang="en-US" altLang="en-US" b="1" u="sng" dirty="0">
              <a:latin typeface="Open Sans" panose="020B0606030504020204" pitchFamily="34" charset="0"/>
              <a:ea typeface="Open Sans" panose="020B0606030504020204" pitchFamily="34" charset="0"/>
              <a:cs typeface="Open Sans" panose="020B0606030504020204" pitchFamily="34" charset="0"/>
            </a:endParaRPr>
          </a:p>
          <a:p>
            <a:r>
              <a:rPr lang="en-US" altLang="en-US" b="1" u="sng" dirty="0">
                <a:latin typeface="Open Sans" panose="020B0606030504020204" pitchFamily="34" charset="0"/>
                <a:ea typeface="Open Sans" panose="020B0606030504020204" pitchFamily="34" charset="0"/>
                <a:cs typeface="Open Sans" panose="020B0606030504020204" pitchFamily="34" charset="0"/>
              </a:rPr>
              <a:t>Unmet Need</a:t>
            </a:r>
          </a:p>
          <a:p>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Arial" panose="020B0604020202020204" pitchFamily="34" charset="0"/>
              <a:buChar char="•"/>
            </a:pPr>
            <a:r>
              <a:rPr lang="en-SG" altLang="en-US" b="1" dirty="0">
                <a:latin typeface="Open Sans" panose="020B0606030504020204" pitchFamily="34" charset="0"/>
                <a:ea typeface="Open Sans" panose="020B0606030504020204" pitchFamily="34" charset="0"/>
                <a:cs typeface="Open Sans" panose="020B0606030504020204" pitchFamily="34" charset="0"/>
              </a:rPr>
              <a:t>For Single Assets: </a:t>
            </a:r>
          </a:p>
          <a:p>
            <a:pPr marL="800100" lvl="1" indent="-34290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What disease indications are you aiming to address? </a:t>
            </a:r>
          </a:p>
          <a:p>
            <a:pPr marL="800100" lvl="1" indent="-34290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Why is there an unmet need in this indication? </a:t>
            </a:r>
          </a:p>
          <a:p>
            <a:pPr marL="800100" lvl="1" indent="-34290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Include clinician inputs where possible/relevant</a:t>
            </a:r>
          </a:p>
          <a:p>
            <a:pPr marL="800100" lvl="1" indent="-342900">
              <a:buFont typeface="Arial" panose="020B0604020202020204" pitchFamily="34" charset="0"/>
              <a:buChar char="•"/>
            </a:pPr>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Arial" panose="020B0604020202020204" pitchFamily="34" charset="0"/>
              <a:buChar char="•"/>
            </a:pPr>
            <a:r>
              <a:rPr lang="en-SG" altLang="en-US" b="1" dirty="0">
                <a:latin typeface="Open Sans" panose="020B0606030504020204" pitchFamily="34" charset="0"/>
                <a:ea typeface="Open Sans" panose="020B0606030504020204" pitchFamily="34" charset="0"/>
                <a:cs typeface="Open Sans" panose="020B0606030504020204" pitchFamily="34" charset="0"/>
              </a:rPr>
              <a:t>For Platforms: </a:t>
            </a:r>
          </a:p>
          <a:p>
            <a:pPr marL="800100" lvl="1" indent="-34290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What is the deficiency or gap in current approaches that you aim to address with your platform?</a:t>
            </a:r>
          </a:p>
        </p:txBody>
      </p:sp>
    </p:spTree>
    <p:extLst>
      <p:ext uri="{BB962C8B-B14F-4D97-AF65-F5344CB8AC3E}">
        <p14:creationId xmlns:p14="http://schemas.microsoft.com/office/powerpoint/2010/main" val="2315018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1999" cy="521294"/>
          </a:xfrm>
          <a:prstGeom prst="rect">
            <a:avLst/>
          </a:prstGeom>
          <a:solidFill>
            <a:srgbClr val="002F8A"/>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r>
              <a:rPr lang="en-SG" sz="2400" dirty="0">
                <a:solidFill>
                  <a:schemeClr val="bg1"/>
                </a:solidFill>
              </a:rPr>
              <a:t>Pitch Deck Guiding Questions (Please keep to 10 slides limit)</a:t>
            </a:r>
          </a:p>
        </p:txBody>
      </p:sp>
      <p:sp>
        <p:nvSpPr>
          <p:cNvPr id="4" name="TextBox 3">
            <a:extLst>
              <a:ext uri="{FF2B5EF4-FFF2-40B4-BE49-F238E27FC236}">
                <a16:creationId xmlns:a16="http://schemas.microsoft.com/office/drawing/2014/main" id="{2B241C66-09BB-C82F-D427-7A8F2D8AAB80}"/>
              </a:ext>
            </a:extLst>
          </p:cNvPr>
          <p:cNvSpPr txBox="1"/>
          <p:nvPr/>
        </p:nvSpPr>
        <p:spPr>
          <a:xfrm>
            <a:off x="78930" y="521294"/>
            <a:ext cx="11798300" cy="338554"/>
          </a:xfrm>
          <a:prstGeom prst="rect">
            <a:avLst/>
          </a:prstGeom>
          <a:noFill/>
        </p:spPr>
        <p:txBody>
          <a:bodyPr wrap="square">
            <a:spAutoFit/>
          </a:bodyPr>
          <a:lstStyle/>
          <a:p>
            <a:pPr algn="ctr"/>
            <a:r>
              <a:rPr lang="en-SG" sz="1600" i="1" dirty="0">
                <a:latin typeface="Open Sans" panose="020B0606030504020204" pitchFamily="34" charset="0"/>
                <a:ea typeface="Open Sans" panose="020B0606030504020204" pitchFamily="34" charset="0"/>
                <a:cs typeface="Open Sans" panose="020B0606030504020204" pitchFamily="34" charset="0"/>
              </a:rPr>
              <a:t>Note: You may expand some sections beyond 1 slide, or combine 2 sections in the same slide.</a:t>
            </a:r>
          </a:p>
        </p:txBody>
      </p:sp>
      <p:sp>
        <p:nvSpPr>
          <p:cNvPr id="5" name="TextBox 4">
            <a:extLst>
              <a:ext uri="{FF2B5EF4-FFF2-40B4-BE49-F238E27FC236}">
                <a16:creationId xmlns:a16="http://schemas.microsoft.com/office/drawing/2014/main" id="{638D2700-949C-989E-CF19-14013B8E8803}"/>
              </a:ext>
            </a:extLst>
          </p:cNvPr>
          <p:cNvSpPr txBox="1"/>
          <p:nvPr/>
        </p:nvSpPr>
        <p:spPr>
          <a:xfrm>
            <a:off x="314770" y="1293927"/>
            <a:ext cx="11562460" cy="2308324"/>
          </a:xfrm>
          <a:prstGeom prst="rect">
            <a:avLst/>
          </a:prstGeom>
          <a:noFill/>
        </p:spPr>
        <p:txBody>
          <a:bodyPr wrap="square" rtlCol="0">
            <a:spAutoFit/>
          </a:bodyPr>
          <a:lstStyle/>
          <a:p>
            <a:r>
              <a:rPr lang="en-US" altLang="en-US" b="1" u="sng" dirty="0">
                <a:latin typeface="Open Sans" panose="020B0606030504020204" pitchFamily="34" charset="0"/>
                <a:ea typeface="Open Sans" panose="020B0606030504020204" pitchFamily="34" charset="0"/>
                <a:cs typeface="Open Sans" panose="020B0606030504020204" pitchFamily="34" charset="0"/>
              </a:rPr>
              <a:t>Proposed Solution</a:t>
            </a:r>
          </a:p>
          <a:p>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What is your proposed solution?</a:t>
            </a:r>
          </a:p>
          <a:p>
            <a:pPr marL="342900" indent="-34290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For single assets: What is the mechanism of action?</a:t>
            </a:r>
          </a:p>
          <a:p>
            <a:pPr marL="342900" indent="-34290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For platforms: What is the fundamental science behind the technology?</a:t>
            </a:r>
          </a:p>
          <a:p>
            <a:pPr marL="342900" indent="-34290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How does your proposed solution address the unmet need?</a:t>
            </a:r>
          </a:p>
          <a:p>
            <a:pPr lvl="1"/>
            <a:endParaRPr lang="en-SG" altLang="en-US" i="1" dirty="0">
              <a:latin typeface="Open Sans" panose="020B0606030504020204" pitchFamily="34" charset="0"/>
              <a:ea typeface="Open Sans" panose="020B0606030504020204" pitchFamily="34" charset="0"/>
              <a:cs typeface="Open Sans" panose="020B0606030504020204" pitchFamily="34" charset="0"/>
            </a:endParaRPr>
          </a:p>
          <a:p>
            <a:r>
              <a:rPr lang="en-SG" altLang="en-US" i="1" dirty="0">
                <a:latin typeface="Open Sans" panose="020B0606030504020204" pitchFamily="34" charset="0"/>
                <a:ea typeface="Open Sans" panose="020B0606030504020204" pitchFamily="34" charset="0"/>
                <a:cs typeface="Open Sans" panose="020B0606030504020204" pitchFamily="34" charset="0"/>
              </a:rPr>
              <a:t>[Note: Detailed data should be in the writeup instead]</a:t>
            </a:r>
            <a:endParaRPr lang="en-SG" altLang="en-US"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858400671"/>
      </p:ext>
    </p:extLst>
  </p:cSld>
  <p:clrMapOvr>
    <a:masterClrMapping/>
  </p:clrMapOvr>
</p:sld>
</file>

<file path=ppt/theme/theme1.xml><?xml version="1.0" encoding="utf-8"?>
<a:theme xmlns:a="http://schemas.openxmlformats.org/drawingml/2006/main" name="STDR PPT Template 102024">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1200" dirty="0" smtClean="0">
            <a:solidFill>
              <a:srgbClr val="FF0000"/>
            </a:solidFill>
          </a:defRPr>
        </a:defPPr>
      </a:lstStyle>
    </a:txDef>
  </a:objectDefaults>
  <a:extraClrSchemeLst/>
</a:theme>
</file>

<file path=ppt/theme/theme2.xml><?xml version="1.0" encoding="utf-8"?>
<a:theme xmlns:a="http://schemas.openxmlformats.org/drawingml/2006/main" name="1_Office Theme">
  <a:themeElements>
    <a:clrScheme name="A*STAR">
      <a:dk1>
        <a:srgbClr val="000000"/>
      </a:dk1>
      <a:lt1>
        <a:srgbClr val="FFFFFF"/>
      </a:lt1>
      <a:dk2>
        <a:srgbClr val="44546A"/>
      </a:dk2>
      <a:lt2>
        <a:srgbClr val="E7E6E6"/>
      </a:lt2>
      <a:accent1>
        <a:srgbClr val="003087"/>
      </a:accent1>
      <a:accent2>
        <a:srgbClr val="DA291C"/>
      </a:accent2>
      <a:accent3>
        <a:srgbClr val="FF6720"/>
      </a:accent3>
      <a:accent4>
        <a:srgbClr val="5C068C"/>
      </a:accent4>
      <a:accent5>
        <a:srgbClr val="003087"/>
      </a:accent5>
      <a:accent6>
        <a:srgbClr val="003087"/>
      </a:accent6>
      <a:hlink>
        <a:srgbClr val="003087"/>
      </a:hlink>
      <a:folHlink>
        <a:srgbClr val="003087"/>
      </a:folHlink>
    </a:clrScheme>
    <a:fontScheme name="Custom 1">
      <a:majorFont>
        <a:latin typeface="Open Sans"/>
        <a:ea typeface=""/>
        <a:cs typeface=""/>
      </a:majorFont>
      <a:minorFont>
        <a:latin typeface="Open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Update (version clean) - 26 Nov - KH MAL - 28 Nov" id="{CB3CC458-DDEE-5642-AD71-65BF4471C82E}" vid="{F414F701-D9BC-3741-8BBE-F73CF14712CB}"/>
    </a:ext>
  </a:extLst>
</a:theme>
</file>

<file path=ppt/theme/theme3.xml><?xml version="1.0" encoding="utf-8"?>
<a:theme xmlns:a="http://schemas.openxmlformats.org/drawingml/2006/main" name="1_Office Theme">
  <a:themeElements>
    <a:clrScheme name="A*STAR">
      <a:dk1>
        <a:srgbClr val="000000"/>
      </a:dk1>
      <a:lt1>
        <a:srgbClr val="FFFFFF"/>
      </a:lt1>
      <a:dk2>
        <a:srgbClr val="44546A"/>
      </a:dk2>
      <a:lt2>
        <a:srgbClr val="E7E6E6"/>
      </a:lt2>
      <a:accent1>
        <a:srgbClr val="003087"/>
      </a:accent1>
      <a:accent2>
        <a:srgbClr val="DA291C"/>
      </a:accent2>
      <a:accent3>
        <a:srgbClr val="FF6720"/>
      </a:accent3>
      <a:accent4>
        <a:srgbClr val="5C068C"/>
      </a:accent4>
      <a:accent5>
        <a:srgbClr val="003087"/>
      </a:accent5>
      <a:accent6>
        <a:srgbClr val="003087"/>
      </a:accent6>
      <a:hlink>
        <a:srgbClr val="003087"/>
      </a:hlink>
      <a:folHlink>
        <a:srgbClr val="003087"/>
      </a:folHlink>
    </a:clrScheme>
    <a:fontScheme name="Custom 1">
      <a:majorFont>
        <a:latin typeface="Open Sans"/>
        <a:ea typeface=""/>
        <a:cs typeface=""/>
      </a:majorFont>
      <a:minorFont>
        <a:latin typeface="Open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Update (version clean) - 26 Nov - KH MAL - 28 Nov" id="{CB3CC458-DDEE-5642-AD71-65BF4471C82E}" vid="{F414F701-D9BC-3741-8BBE-F73CF14712CB}"/>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&#65279;<?xml version="1.0" encoding="utf-8" standalone="yes"?>
<Relationships xmlns="http://schemas.openxmlformats.org/package/2006/relationships">
  <Relationship Id="rId1" Type="http://schemas.openxmlformats.org/officeDocument/2006/relationships/customXmlProps" Target="itemProps1.xml" />
</Relationships>
</file>

<file path=customXml/_rels/item2.xml.rels>&#65279;<?xml version="1.0" encoding="utf-8" standalone="yes"?>
<Relationships xmlns="http://schemas.openxmlformats.org/package/2006/relationships">
  <Relationship Id="rId1" Type="http://schemas.openxmlformats.org/officeDocument/2006/relationships/customXmlProps" Target="itemProps2.xml" />
</Relationships>
</file>

<file path=customXml/_rels/item3.xml.rels>&#65279;<?xml version="1.0" encoding="utf-8" standalone="yes"?>
<Relationships xmlns="http://schemas.openxmlformats.org/package/2006/relationships">
  <Relationship Id="rId1" Type="http://schemas.openxmlformats.org/officeDocument/2006/relationships/customXmlProps" Target="itemProps3.xml" />
</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9257a27-1802-405d-a628-e10e75a58086" xsi:nil="true"/>
    <_ip_UnifiedCompliancePolicyUIAction xmlns="http://schemas.microsoft.com/sharepoint/v3" xsi:nil="true"/>
    <_ip_UnifiedCompliancePolicyProperties xmlns="http://schemas.microsoft.com/sharepoint/v3" xsi:nil="true"/>
    <lcf76f155ced4ddcb4097134ff3c332f xmlns="c833ac3a-8b59-43cb-91d0-7a026e982a9e">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3969F3F8BDF204CBD1F0CB1E4487DFF" ma:contentTypeVersion="20" ma:contentTypeDescription="Create a new document." ma:contentTypeScope="" ma:versionID="424e5ff46713abb83333427dc5af33ba">
  <xsd:schema xmlns:xsd="http://www.w3.org/2001/XMLSchema" xmlns:xs="http://www.w3.org/2001/XMLSchema" xmlns:p="http://schemas.microsoft.com/office/2006/metadata/properties" xmlns:ns1="http://schemas.microsoft.com/sharepoint/v3" xmlns:ns2="c833ac3a-8b59-43cb-91d0-7a026e982a9e" xmlns:ns3="f9257a27-1802-405d-a628-e10e75a58086" targetNamespace="http://schemas.microsoft.com/office/2006/metadata/properties" ma:root="true" ma:fieldsID="b548a6995a9ad7c58cb4dc0931542f77" ns1:_="" ns2:_="" ns3:_="">
    <xsd:import namespace="http://schemas.microsoft.com/sharepoint/v3"/>
    <xsd:import namespace="c833ac3a-8b59-43cb-91d0-7a026e982a9e"/>
    <xsd:import namespace="f9257a27-1802-405d-a628-e10e75a5808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LengthInSeconds" minOccurs="0"/>
                <xsd:element ref="ns2:MediaServiceOCR" minOccurs="0"/>
                <xsd:element ref="ns2:MediaServiceGenerationTime" minOccurs="0"/>
                <xsd:element ref="ns2:MediaServiceEventHashCode" minOccurs="0"/>
                <xsd:element ref="ns3:SharedWithUsers" minOccurs="0"/>
                <xsd:element ref="ns3:SharedWithDetails" minOccurs="0"/>
                <xsd:element ref="ns2:lcf76f155ced4ddcb4097134ff3c332f" minOccurs="0"/>
                <xsd:element ref="ns3:TaxCatchAll" minOccurs="0"/>
                <xsd:element ref="ns1:_ip_UnifiedCompliancePolicyProperties" minOccurs="0"/>
                <xsd:element ref="ns1:_ip_UnifiedCompliancePolicyUIAction" minOccurs="0"/>
                <xsd:element ref="ns2:MediaServiceObjectDetectorVersions"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833ac3a-8b59-43cb-91d0-7a026e982a9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b1ff4019-fa99-4329-98e7-f3e88d10e8e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Location" ma:index="27"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9257a27-1802-405d-a628-e10e75a5808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57ac01e6-13a7-4092-8b6b-704f3c4df327}" ma:internalName="TaxCatchAll" ma:showField="CatchAllData" ma:web="f9257a27-1802-405d-a628-e10e75a5808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A4E8882-B689-4B62-B03B-9468728E47A4}">
  <ds:schemaRefs>
    <ds:schemaRef ds:uri="0a5d15fc-6167-415f-b5c5-595c3105066d"/>
    <ds:schemaRef ds:uri="http://purl.org/dc/terms/"/>
    <ds:schemaRef ds:uri="http://schemas.microsoft.com/office/infopath/2007/PartnerControls"/>
    <ds:schemaRef ds:uri="http://schemas.microsoft.com/office/2006/documentManagement/types"/>
    <ds:schemaRef ds:uri="http://purl.org/dc/elements/1.1/"/>
    <ds:schemaRef ds:uri="http://schemas.microsoft.com/office/2006/metadata/properties"/>
    <ds:schemaRef ds:uri="http://purl.org/dc/dcmitype/"/>
    <ds:schemaRef ds:uri="http://www.w3.org/XML/1998/namespace"/>
    <ds:schemaRef ds:uri="http://schemas.openxmlformats.org/package/2006/metadata/core-properties"/>
    <ds:schemaRef ds:uri="f9257a27-1802-405d-a628-e10e75a58086"/>
    <ds:schemaRef ds:uri="http://schemas.microsoft.com/sharepoint/v3"/>
    <ds:schemaRef ds:uri="c833ac3a-8b59-43cb-91d0-7a026e982a9e"/>
  </ds:schemaRefs>
</ds:datastoreItem>
</file>

<file path=customXml/itemProps2.xml><?xml version="1.0" encoding="utf-8"?>
<ds:datastoreItem xmlns:ds="http://schemas.openxmlformats.org/officeDocument/2006/customXml" ds:itemID="{AD2BFE13-914A-4943-9B71-F7E58D88A4BF}">
  <ds:schemaRefs>
    <ds:schemaRef ds:uri="http://schemas.microsoft.com/sharepoint/v3/contenttype/forms"/>
  </ds:schemaRefs>
</ds:datastoreItem>
</file>

<file path=customXml/itemProps3.xml><?xml version="1.0" encoding="utf-8"?>
<ds:datastoreItem xmlns:ds="http://schemas.openxmlformats.org/officeDocument/2006/customXml" ds:itemID="{8AEF1071-4EC7-4E8A-9C7E-97EE2AF424A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c833ac3a-8b59-43cb-91d0-7a026e982a9e"/>
    <ds:schemaRef ds:uri="f9257a27-1802-405d-a628-e10e75a5808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5825</TotalTime>
  <Words>2285</Words>
  <Application>Microsoft Office PowerPoint</Application>
  <PresentationFormat>Widescreen</PresentationFormat>
  <Paragraphs>283</Paragraphs>
  <Slides>17</Slides>
  <Notes>6</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17</vt:i4>
      </vt:variant>
    </vt:vector>
  </HeadingPairs>
  <TitlesOfParts>
    <vt:vector size="27" baseType="lpstr">
      <vt:lpstr>Gilroy SemiBold</vt:lpstr>
      <vt:lpstr>Open Sans 1</vt:lpstr>
      <vt:lpstr>Open Sans 2</vt:lpstr>
      <vt:lpstr>Arial</vt:lpstr>
      <vt:lpstr>Calibri</vt:lpstr>
      <vt:lpstr>Helvetica</vt:lpstr>
      <vt:lpstr>Open Sans</vt:lpstr>
      <vt:lpstr>STDR PPT Template 102024</vt:lpstr>
      <vt:lpstr>1_Office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SINGAPORE THERAPEUTICS DEVELOPMENT REVIEW (STDR)  &lt;Project Title&gt;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Singapore therapeutics development review 2020  Local review panel meeting</dc:title>
  <dc:creator>Shalini Suku Maran</dc:creator>
  <cp:lastModifiedBy>Siti Munirah</cp:lastModifiedBy>
  <cp:revision>119</cp:revision>
  <dcterms:created xsi:type="dcterms:W3CDTF">2020-07-24T01:33:49Z</dcterms:created>
  <dcterms:modified xsi:type="dcterms:W3CDTF">2025-06-12T04:28:45Z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0x01010033969F3F8BDF204CBD1F0CB1E4487DFF</vt:lpwstr>
  </property>
  <property fmtid="{D5CDD505-2E9C-101B-9397-08002B2CF9AE}" pid="3" name="MediaServiceImageTags">
    <vt:lpwstr/>
  </property>
</Properties>
</file>